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88825"/>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2">
          <p15:clr>
            <a:srgbClr val="A4A3A4"/>
          </p15:clr>
        </p15:guide>
        <p15:guide id="8" pos="7296">
          <p15:clr>
            <a:srgbClr val="A4A3A4"/>
          </p15:clr>
        </p15:guide>
        <p15:guide id="9" pos="816">
          <p15:clr>
            <a:srgbClr val="A4A3A4"/>
          </p15:clr>
        </p15:guide>
        <p15:guide id="10" pos="2879">
          <p15:clr>
            <a:srgbClr val="A4A3A4"/>
          </p15:clr>
        </p15:guide>
        <p15:guide id="11" pos="3071">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http://customooxmlschemas.google.com/">
      <go:slidesCustomData xmlns:go="http://customooxmlschemas.google.com/" r:id="rId19" roundtripDataSignature="AMtx7mioQX0dKHxlX4VO7JKWpnRyrKc6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88" orient="horz"/>
        <p:guide pos="432" orient="horz"/>
        <p:guide pos="3072" orient="horz"/>
        <p:guide pos="3408" orient="horz"/>
        <p:guide pos="3839"/>
        <p:guide pos="382"/>
        <p:guide pos="7296"/>
        <p:guide pos="816"/>
        <p:guide pos="2879"/>
        <p:guide pos="3071"/>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37840" cy="464820"/>
          </a:xfrm>
          <a:prstGeom prst="rect">
            <a:avLst/>
          </a:prstGeom>
          <a:noFill/>
          <a:ln>
            <a:noFill/>
          </a:ln>
        </p:spPr>
        <p:txBody>
          <a:bodyPr anchorCtr="0" anchor="t" bIns="46550" lIns="93125" spcFirstLastPara="1" rIns="93125"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40" y="1"/>
            <a:ext cx="3037840" cy="464820"/>
          </a:xfrm>
          <a:prstGeom prst="rect">
            <a:avLst/>
          </a:prstGeom>
          <a:noFill/>
          <a:ln>
            <a:noFill/>
          </a:ln>
        </p:spPr>
        <p:txBody>
          <a:bodyPr anchorCtr="0" anchor="t" bIns="46550" lIns="93125" spcFirstLastPara="1" rIns="93125" wrap="square" tIns="465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46550" lIns="93125" spcFirstLastPara="1" rIns="93125" wrap="square" tIns="46550">
            <a:noAutofit/>
          </a:bodyPr>
          <a:lstStyle>
            <a:lvl1pPr indent="-228600" lvl="0" marL="457200" marR="0" rtl="0" algn="l">
              <a:spcBef>
                <a:spcPts val="0"/>
              </a:spcBef>
              <a:spcAft>
                <a:spcPts val="0"/>
              </a:spcAft>
              <a:buSzPts val="1400"/>
              <a:buNone/>
              <a:defRPr b="0" i="0" sz="1200" u="none" cap="none" strike="noStrike">
                <a:solidFill>
                  <a:schemeClr val="dk2"/>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2"/>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2"/>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2"/>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2"/>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4820"/>
          </a:xfrm>
          <a:prstGeom prst="rect">
            <a:avLst/>
          </a:prstGeom>
          <a:noFill/>
          <a:ln>
            <a:noFill/>
          </a:ln>
        </p:spPr>
        <p:txBody>
          <a:bodyPr anchorCtr="0" anchor="b" bIns="46550" lIns="93125" spcFirstLastPara="1" rIns="93125"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40" y="8829967"/>
            <a:ext cx="3037840" cy="46482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37" name="Google Shape;237;p11: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701040" y="4415791"/>
            <a:ext cx="5608320" cy="4183380"/>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970940" y="8829967"/>
            <a:ext cx="3037840" cy="464820"/>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927152196f_0_0:notes"/>
          <p:cNvSpPr/>
          <p:nvPr>
            <p:ph idx="2" type="sldImg"/>
          </p:nvPr>
        </p:nvSpPr>
        <p:spPr>
          <a:xfrm>
            <a:off x="409575" y="698500"/>
            <a:ext cx="6191400" cy="348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927152196f_0_0:notes"/>
          <p:cNvSpPr txBox="1"/>
          <p:nvPr>
            <p:ph idx="1" type="body"/>
          </p:nvPr>
        </p:nvSpPr>
        <p:spPr>
          <a:xfrm>
            <a:off x="701040" y="4415791"/>
            <a:ext cx="5608200" cy="4183500"/>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06" name="Google Shape;106;g1927152196f_0_0:notes"/>
          <p:cNvSpPr txBox="1"/>
          <p:nvPr>
            <p:ph idx="12" type="sldNum"/>
          </p:nvPr>
        </p:nvSpPr>
        <p:spPr>
          <a:xfrm>
            <a:off x="3970940" y="8829967"/>
            <a:ext cx="3037800" cy="464700"/>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701040" y="4415791"/>
            <a:ext cx="5608320" cy="4183380"/>
          </a:xfrm>
          <a:prstGeom prst="rect">
            <a:avLst/>
          </a:prstGeom>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409575" y="698500"/>
            <a:ext cx="6191250"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6" name="Shape 16"/>
        <p:cNvGrpSpPr/>
        <p:nvPr/>
      </p:nvGrpSpPr>
      <p:grpSpPr>
        <a:xfrm>
          <a:off x="0" y="0"/>
          <a:ext cx="0" cy="0"/>
          <a:chOff x="0" y="0"/>
          <a:chExt cx="0" cy="0"/>
        </a:xfrm>
      </p:grpSpPr>
      <p:sp>
        <p:nvSpPr>
          <p:cNvPr id="17" name="Google Shape;17;p14"/>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4"/>
          <p:cNvSpPr txBox="1"/>
          <p:nvPr>
            <p:ph idx="1" type="body"/>
          </p:nvPr>
        </p:nvSpPr>
        <p:spPr>
          <a:xfrm>
            <a:off x="1293813" y="685802"/>
            <a:ext cx="10287000" cy="4190999"/>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a:lvl1pPr>
            <a:lvl2pPr indent="-350469" lvl="1" marL="914400" algn="l">
              <a:lnSpc>
                <a:spcPct val="90000"/>
              </a:lnSpc>
              <a:spcBef>
                <a:spcPts val="601"/>
              </a:spcBef>
              <a:spcAft>
                <a:spcPts val="0"/>
              </a:spcAft>
              <a:buClr>
                <a:schemeClr val="dk1"/>
              </a:buClr>
              <a:buSzPts val="1919"/>
              <a:buChar char="–"/>
              <a:defRPr/>
            </a:lvl2pPr>
            <a:lvl3pPr indent="-330149" lvl="2" marL="1371600" algn="l">
              <a:lnSpc>
                <a:spcPct val="90000"/>
              </a:lnSpc>
              <a:spcBef>
                <a:spcPts val="601"/>
              </a:spcBef>
              <a:spcAft>
                <a:spcPts val="0"/>
              </a:spcAft>
              <a:buSzPts val="1599"/>
              <a:buChar char="•"/>
              <a:defRPr/>
            </a:lvl3pPr>
            <a:lvl4pPr indent="-342900" lvl="3" marL="1828800" algn="l">
              <a:lnSpc>
                <a:spcPct val="90000"/>
              </a:lnSpc>
              <a:spcBef>
                <a:spcPts val="601"/>
              </a:spcBef>
              <a:spcAft>
                <a:spcPts val="0"/>
              </a:spcAft>
              <a:buClr>
                <a:schemeClr val="dk1"/>
              </a:buClr>
              <a:buSzPts val="1800"/>
              <a:buChar char="–"/>
              <a:defRPr/>
            </a:lvl4pPr>
            <a:lvl5pPr indent="-320039" lvl="4" marL="2286000" algn="l">
              <a:lnSpc>
                <a:spcPct val="90000"/>
              </a:lnSpc>
              <a:spcBef>
                <a:spcPts val="601"/>
              </a:spcBef>
              <a:spcAft>
                <a:spcPts val="0"/>
              </a:spcAft>
              <a:buSzPts val="1440"/>
              <a:buChar char="•"/>
              <a:defRPr/>
            </a:lvl5pPr>
            <a:lvl6pPr indent="-342900" lvl="5" marL="2743200" algn="l">
              <a:lnSpc>
                <a:spcPct val="90000"/>
              </a:lnSpc>
              <a:spcBef>
                <a:spcPts val="601"/>
              </a:spcBef>
              <a:spcAft>
                <a:spcPts val="0"/>
              </a:spcAft>
              <a:buClr>
                <a:schemeClr val="dk1"/>
              </a:buClr>
              <a:buSzPts val="1800"/>
              <a:buChar char="–"/>
              <a:defRPr/>
            </a:lvl6pPr>
            <a:lvl7pPr indent="-320039" lvl="6" marL="3200400" algn="l">
              <a:lnSpc>
                <a:spcPct val="90000"/>
              </a:lnSpc>
              <a:spcBef>
                <a:spcPts val="601"/>
              </a:spcBef>
              <a:spcAft>
                <a:spcPts val="0"/>
              </a:spcAft>
              <a:buClr>
                <a:schemeClr val="dk1"/>
              </a:buClr>
              <a:buSzPts val="1440"/>
              <a:buChar char="•"/>
              <a:defRPr/>
            </a:lvl7pPr>
            <a:lvl8pPr indent="-342900" lvl="7" marL="3657600" algn="l">
              <a:lnSpc>
                <a:spcPct val="90000"/>
              </a:lnSpc>
              <a:spcBef>
                <a:spcPts val="601"/>
              </a:spcBef>
              <a:spcAft>
                <a:spcPts val="0"/>
              </a:spcAft>
              <a:buClr>
                <a:schemeClr val="dk1"/>
              </a:buClr>
              <a:buSzPts val="1800"/>
              <a:buChar char="–"/>
              <a:defRPr/>
            </a:lvl8pPr>
            <a:lvl9pPr indent="-320040" lvl="8" marL="4114800" algn="l">
              <a:lnSpc>
                <a:spcPct val="90000"/>
              </a:lnSpc>
              <a:spcBef>
                <a:spcPts val="601"/>
              </a:spcBef>
              <a:spcAft>
                <a:spcPts val="0"/>
              </a:spcAft>
              <a:buClr>
                <a:schemeClr val="dk1"/>
              </a:buClr>
              <a:buSzPts val="1440"/>
              <a:buChar char="•"/>
              <a:defRPr/>
            </a:lvl9pPr>
          </a:lstStyle>
          <a:p/>
        </p:txBody>
      </p:sp>
      <p:sp>
        <p:nvSpPr>
          <p:cNvPr id="19" name="Google Shape;19;p14"/>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6" name="Shape 76"/>
        <p:cNvGrpSpPr/>
        <p:nvPr/>
      </p:nvGrpSpPr>
      <p:grpSpPr>
        <a:xfrm>
          <a:off x="0" y="0"/>
          <a:ext cx="0" cy="0"/>
          <a:chOff x="0" y="0"/>
          <a:chExt cx="0" cy="0"/>
        </a:xfrm>
      </p:grpSpPr>
      <p:sp>
        <p:nvSpPr>
          <p:cNvPr id="77" name="Google Shape;77;p23"/>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3"/>
          <p:cNvSpPr txBox="1"/>
          <p:nvPr>
            <p:ph idx="1" type="body"/>
          </p:nvPr>
        </p:nvSpPr>
        <p:spPr>
          <a:xfrm rot="5400000">
            <a:off x="4341814" y="-2362200"/>
            <a:ext cx="4190999" cy="10287000"/>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a:lvl1pPr>
            <a:lvl2pPr indent="-350469" lvl="1" marL="914400" algn="l">
              <a:lnSpc>
                <a:spcPct val="90000"/>
              </a:lnSpc>
              <a:spcBef>
                <a:spcPts val="601"/>
              </a:spcBef>
              <a:spcAft>
                <a:spcPts val="0"/>
              </a:spcAft>
              <a:buClr>
                <a:schemeClr val="dk1"/>
              </a:buClr>
              <a:buSzPts val="1919"/>
              <a:buChar char="–"/>
              <a:defRPr/>
            </a:lvl2pPr>
            <a:lvl3pPr indent="-330149" lvl="2" marL="1371600" algn="l">
              <a:lnSpc>
                <a:spcPct val="90000"/>
              </a:lnSpc>
              <a:spcBef>
                <a:spcPts val="601"/>
              </a:spcBef>
              <a:spcAft>
                <a:spcPts val="0"/>
              </a:spcAft>
              <a:buSzPts val="1599"/>
              <a:buChar char="•"/>
              <a:defRPr/>
            </a:lvl3pPr>
            <a:lvl4pPr indent="-342900" lvl="3" marL="1828800" algn="l">
              <a:lnSpc>
                <a:spcPct val="90000"/>
              </a:lnSpc>
              <a:spcBef>
                <a:spcPts val="601"/>
              </a:spcBef>
              <a:spcAft>
                <a:spcPts val="0"/>
              </a:spcAft>
              <a:buClr>
                <a:schemeClr val="dk1"/>
              </a:buClr>
              <a:buSzPts val="1800"/>
              <a:buChar char="–"/>
              <a:defRPr/>
            </a:lvl4pPr>
            <a:lvl5pPr indent="-320039" lvl="4" marL="2286000" algn="l">
              <a:lnSpc>
                <a:spcPct val="90000"/>
              </a:lnSpc>
              <a:spcBef>
                <a:spcPts val="601"/>
              </a:spcBef>
              <a:spcAft>
                <a:spcPts val="0"/>
              </a:spcAft>
              <a:buSzPts val="1440"/>
              <a:buChar char="•"/>
              <a:defRPr/>
            </a:lvl5pPr>
            <a:lvl6pPr indent="-342900" lvl="5" marL="2743200" algn="l">
              <a:lnSpc>
                <a:spcPct val="90000"/>
              </a:lnSpc>
              <a:spcBef>
                <a:spcPts val="601"/>
              </a:spcBef>
              <a:spcAft>
                <a:spcPts val="0"/>
              </a:spcAft>
              <a:buClr>
                <a:schemeClr val="dk1"/>
              </a:buClr>
              <a:buSzPts val="1800"/>
              <a:buChar char="–"/>
              <a:defRPr/>
            </a:lvl6pPr>
            <a:lvl7pPr indent="-320039" lvl="6" marL="3200400" algn="l">
              <a:lnSpc>
                <a:spcPct val="90000"/>
              </a:lnSpc>
              <a:spcBef>
                <a:spcPts val="601"/>
              </a:spcBef>
              <a:spcAft>
                <a:spcPts val="0"/>
              </a:spcAft>
              <a:buClr>
                <a:schemeClr val="dk1"/>
              </a:buClr>
              <a:buSzPts val="1440"/>
              <a:buChar char="•"/>
              <a:defRPr/>
            </a:lvl7pPr>
            <a:lvl8pPr indent="-342900" lvl="7" marL="3657600" algn="l">
              <a:lnSpc>
                <a:spcPct val="90000"/>
              </a:lnSpc>
              <a:spcBef>
                <a:spcPts val="601"/>
              </a:spcBef>
              <a:spcAft>
                <a:spcPts val="0"/>
              </a:spcAft>
              <a:buClr>
                <a:schemeClr val="dk1"/>
              </a:buClr>
              <a:buSzPts val="1800"/>
              <a:buChar char="–"/>
              <a:defRPr/>
            </a:lvl8pPr>
            <a:lvl9pPr indent="-320040" lvl="8" marL="4114800" algn="l">
              <a:lnSpc>
                <a:spcPct val="90000"/>
              </a:lnSpc>
              <a:spcBef>
                <a:spcPts val="601"/>
              </a:spcBef>
              <a:spcAft>
                <a:spcPts val="0"/>
              </a:spcAft>
              <a:buClr>
                <a:schemeClr val="dk1"/>
              </a:buClr>
              <a:buSzPts val="1440"/>
              <a:buChar char="•"/>
              <a:defRPr/>
            </a:lvl9pPr>
          </a:lstStyle>
          <a:p/>
        </p:txBody>
      </p:sp>
      <p:sp>
        <p:nvSpPr>
          <p:cNvPr id="79" name="Google Shape;79;p23"/>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2" name="Shape 82"/>
        <p:cNvGrpSpPr/>
        <p:nvPr/>
      </p:nvGrpSpPr>
      <p:grpSpPr>
        <a:xfrm>
          <a:off x="0" y="0"/>
          <a:ext cx="0" cy="0"/>
          <a:chOff x="0" y="0"/>
          <a:chExt cx="0" cy="0"/>
        </a:xfrm>
      </p:grpSpPr>
      <p:sp>
        <p:nvSpPr>
          <p:cNvPr id="83" name="Google Shape;83;p24"/>
          <p:cNvSpPr txBox="1"/>
          <p:nvPr>
            <p:ph type="title"/>
          </p:nvPr>
        </p:nvSpPr>
        <p:spPr>
          <a:xfrm rot="5400000">
            <a:off x="8189914" y="2781300"/>
            <a:ext cx="5486400" cy="1295401"/>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4"/>
          <p:cNvSpPr txBox="1"/>
          <p:nvPr>
            <p:ph idx="1" type="body"/>
          </p:nvPr>
        </p:nvSpPr>
        <p:spPr>
          <a:xfrm rot="5400000">
            <a:off x="2601939" y="-1308127"/>
            <a:ext cx="5486400" cy="9474254"/>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a:lvl1pPr>
            <a:lvl2pPr indent="-350469" lvl="1" marL="914400" algn="l">
              <a:lnSpc>
                <a:spcPct val="90000"/>
              </a:lnSpc>
              <a:spcBef>
                <a:spcPts val="601"/>
              </a:spcBef>
              <a:spcAft>
                <a:spcPts val="0"/>
              </a:spcAft>
              <a:buClr>
                <a:schemeClr val="dk1"/>
              </a:buClr>
              <a:buSzPts val="1919"/>
              <a:buChar char="–"/>
              <a:defRPr/>
            </a:lvl2pPr>
            <a:lvl3pPr indent="-330149" lvl="2" marL="1371600" algn="l">
              <a:lnSpc>
                <a:spcPct val="90000"/>
              </a:lnSpc>
              <a:spcBef>
                <a:spcPts val="601"/>
              </a:spcBef>
              <a:spcAft>
                <a:spcPts val="0"/>
              </a:spcAft>
              <a:buSzPts val="1599"/>
              <a:buChar char="•"/>
              <a:defRPr/>
            </a:lvl3pPr>
            <a:lvl4pPr indent="-342900" lvl="3" marL="1828800" algn="l">
              <a:lnSpc>
                <a:spcPct val="90000"/>
              </a:lnSpc>
              <a:spcBef>
                <a:spcPts val="601"/>
              </a:spcBef>
              <a:spcAft>
                <a:spcPts val="0"/>
              </a:spcAft>
              <a:buClr>
                <a:schemeClr val="dk1"/>
              </a:buClr>
              <a:buSzPts val="1800"/>
              <a:buChar char="–"/>
              <a:defRPr/>
            </a:lvl4pPr>
            <a:lvl5pPr indent="-320039" lvl="4" marL="2286000" algn="l">
              <a:lnSpc>
                <a:spcPct val="90000"/>
              </a:lnSpc>
              <a:spcBef>
                <a:spcPts val="601"/>
              </a:spcBef>
              <a:spcAft>
                <a:spcPts val="0"/>
              </a:spcAft>
              <a:buSzPts val="1440"/>
              <a:buChar char="•"/>
              <a:defRPr/>
            </a:lvl5pPr>
            <a:lvl6pPr indent="-342900" lvl="5" marL="2743200" algn="l">
              <a:lnSpc>
                <a:spcPct val="90000"/>
              </a:lnSpc>
              <a:spcBef>
                <a:spcPts val="601"/>
              </a:spcBef>
              <a:spcAft>
                <a:spcPts val="0"/>
              </a:spcAft>
              <a:buClr>
                <a:schemeClr val="dk1"/>
              </a:buClr>
              <a:buSzPts val="1800"/>
              <a:buChar char="–"/>
              <a:defRPr/>
            </a:lvl6pPr>
            <a:lvl7pPr indent="-320039" lvl="6" marL="3200400" algn="l">
              <a:lnSpc>
                <a:spcPct val="90000"/>
              </a:lnSpc>
              <a:spcBef>
                <a:spcPts val="601"/>
              </a:spcBef>
              <a:spcAft>
                <a:spcPts val="0"/>
              </a:spcAft>
              <a:buClr>
                <a:schemeClr val="dk1"/>
              </a:buClr>
              <a:buSzPts val="1440"/>
              <a:buChar char="•"/>
              <a:defRPr/>
            </a:lvl7pPr>
            <a:lvl8pPr indent="-342900" lvl="7" marL="3657600" algn="l">
              <a:lnSpc>
                <a:spcPct val="90000"/>
              </a:lnSpc>
              <a:spcBef>
                <a:spcPts val="601"/>
              </a:spcBef>
              <a:spcAft>
                <a:spcPts val="0"/>
              </a:spcAft>
              <a:buClr>
                <a:schemeClr val="dk1"/>
              </a:buClr>
              <a:buSzPts val="1800"/>
              <a:buChar char="–"/>
              <a:defRPr/>
            </a:lvl8pPr>
            <a:lvl9pPr indent="-320040" lvl="8" marL="4114800" algn="l">
              <a:lnSpc>
                <a:spcPct val="90000"/>
              </a:lnSpc>
              <a:spcBef>
                <a:spcPts val="601"/>
              </a:spcBef>
              <a:spcAft>
                <a:spcPts val="0"/>
              </a:spcAft>
              <a:buClr>
                <a:schemeClr val="dk1"/>
              </a:buClr>
              <a:buSzPts val="1440"/>
              <a:buChar char="•"/>
              <a:defRPr/>
            </a:lvl9pPr>
          </a:lstStyle>
          <a:p/>
        </p:txBody>
      </p:sp>
      <p:sp>
        <p:nvSpPr>
          <p:cNvPr id="85" name="Google Shape;85;p24"/>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4"/>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2" name="Shape 22"/>
        <p:cNvGrpSpPr/>
        <p:nvPr/>
      </p:nvGrpSpPr>
      <p:grpSpPr>
        <a:xfrm>
          <a:off x="0" y="0"/>
          <a:ext cx="0" cy="0"/>
          <a:chOff x="0" y="0"/>
          <a:chExt cx="0" cy="0"/>
        </a:xfrm>
      </p:grpSpPr>
      <p:sp>
        <p:nvSpPr>
          <p:cNvPr id="23" name="Google Shape;23;p15"/>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7" name="Shape 27"/>
        <p:cNvGrpSpPr/>
        <p:nvPr/>
      </p:nvGrpSpPr>
      <p:grpSpPr>
        <a:xfrm>
          <a:off x="0" y="0"/>
          <a:ext cx="0" cy="0"/>
          <a:chOff x="0" y="0"/>
          <a:chExt cx="0" cy="0"/>
        </a:xfrm>
      </p:grpSpPr>
      <p:sp>
        <p:nvSpPr>
          <p:cNvPr id="28" name="Google Shape;28;p16"/>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1293812" y="685800"/>
            <a:ext cx="5029200" cy="4191000"/>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sz="2799"/>
            </a:lvl1pPr>
            <a:lvl2pPr indent="-350469" lvl="1" marL="914400" algn="l">
              <a:lnSpc>
                <a:spcPct val="90000"/>
              </a:lnSpc>
              <a:spcBef>
                <a:spcPts val="601"/>
              </a:spcBef>
              <a:spcAft>
                <a:spcPts val="0"/>
              </a:spcAft>
              <a:buClr>
                <a:schemeClr val="dk1"/>
              </a:buClr>
              <a:buSzPts val="1919"/>
              <a:buChar char="–"/>
              <a:defRPr sz="2399"/>
            </a:lvl2pPr>
            <a:lvl3pPr indent="-330149" lvl="2" marL="1371600" algn="l">
              <a:lnSpc>
                <a:spcPct val="90000"/>
              </a:lnSpc>
              <a:spcBef>
                <a:spcPts val="601"/>
              </a:spcBef>
              <a:spcAft>
                <a:spcPts val="0"/>
              </a:spcAft>
              <a:buSzPts val="1599"/>
              <a:buChar char="•"/>
              <a:defRPr sz="1999"/>
            </a:lvl3pPr>
            <a:lvl4pPr indent="-342900" lvl="3" marL="1828800" algn="l">
              <a:lnSpc>
                <a:spcPct val="90000"/>
              </a:lnSpc>
              <a:spcBef>
                <a:spcPts val="601"/>
              </a:spcBef>
              <a:spcAft>
                <a:spcPts val="0"/>
              </a:spcAft>
              <a:buClr>
                <a:schemeClr val="dk1"/>
              </a:buClr>
              <a:buSzPts val="1800"/>
              <a:buChar char="–"/>
              <a:defRPr sz="1800"/>
            </a:lvl4pPr>
            <a:lvl5pPr indent="-320039" lvl="4" marL="2286000" algn="l">
              <a:lnSpc>
                <a:spcPct val="90000"/>
              </a:lnSpc>
              <a:spcBef>
                <a:spcPts val="601"/>
              </a:spcBef>
              <a:spcAft>
                <a:spcPts val="0"/>
              </a:spcAft>
              <a:buSzPts val="1440"/>
              <a:buChar char="•"/>
              <a:defRPr sz="1800"/>
            </a:lvl5pPr>
            <a:lvl6pPr indent="-342900" lvl="5" marL="2743200" algn="l">
              <a:lnSpc>
                <a:spcPct val="90000"/>
              </a:lnSpc>
              <a:spcBef>
                <a:spcPts val="601"/>
              </a:spcBef>
              <a:spcAft>
                <a:spcPts val="0"/>
              </a:spcAft>
              <a:buClr>
                <a:schemeClr val="dk1"/>
              </a:buClr>
              <a:buSzPts val="1800"/>
              <a:buChar char="–"/>
              <a:defRPr sz="1800"/>
            </a:lvl6pPr>
            <a:lvl7pPr indent="-320039" lvl="6" marL="3200400" algn="l">
              <a:lnSpc>
                <a:spcPct val="90000"/>
              </a:lnSpc>
              <a:spcBef>
                <a:spcPts val="601"/>
              </a:spcBef>
              <a:spcAft>
                <a:spcPts val="0"/>
              </a:spcAft>
              <a:buClr>
                <a:schemeClr val="dk1"/>
              </a:buClr>
              <a:buSzPts val="1440"/>
              <a:buChar char="•"/>
              <a:defRPr sz="1800"/>
            </a:lvl7pPr>
            <a:lvl8pPr indent="-342900" lvl="7" marL="3657600" algn="l">
              <a:lnSpc>
                <a:spcPct val="90000"/>
              </a:lnSpc>
              <a:spcBef>
                <a:spcPts val="601"/>
              </a:spcBef>
              <a:spcAft>
                <a:spcPts val="0"/>
              </a:spcAft>
              <a:buClr>
                <a:schemeClr val="dk1"/>
              </a:buClr>
              <a:buSzPts val="1800"/>
              <a:buChar char="–"/>
              <a:defRPr sz="1800"/>
            </a:lvl8pPr>
            <a:lvl9pPr indent="-320040" lvl="8" marL="4114800" algn="l">
              <a:lnSpc>
                <a:spcPct val="90000"/>
              </a:lnSpc>
              <a:spcBef>
                <a:spcPts val="601"/>
              </a:spcBef>
              <a:spcAft>
                <a:spcPts val="0"/>
              </a:spcAft>
              <a:buClr>
                <a:schemeClr val="dk1"/>
              </a:buClr>
              <a:buSzPts val="1440"/>
              <a:buChar char="•"/>
              <a:defRPr sz="1800"/>
            </a:lvl9pPr>
          </a:lstStyle>
          <a:p/>
        </p:txBody>
      </p:sp>
      <p:sp>
        <p:nvSpPr>
          <p:cNvPr id="30" name="Google Shape;30;p16"/>
          <p:cNvSpPr txBox="1"/>
          <p:nvPr>
            <p:ph idx="2" type="body"/>
          </p:nvPr>
        </p:nvSpPr>
        <p:spPr>
          <a:xfrm>
            <a:off x="6551615" y="685800"/>
            <a:ext cx="5029198" cy="4191000"/>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sz="2799"/>
            </a:lvl1pPr>
            <a:lvl2pPr indent="-350469" lvl="1" marL="914400" algn="l">
              <a:lnSpc>
                <a:spcPct val="90000"/>
              </a:lnSpc>
              <a:spcBef>
                <a:spcPts val="601"/>
              </a:spcBef>
              <a:spcAft>
                <a:spcPts val="0"/>
              </a:spcAft>
              <a:buClr>
                <a:schemeClr val="dk1"/>
              </a:buClr>
              <a:buSzPts val="1919"/>
              <a:buChar char="–"/>
              <a:defRPr sz="2399"/>
            </a:lvl2pPr>
            <a:lvl3pPr indent="-330149" lvl="2" marL="1371600" algn="l">
              <a:lnSpc>
                <a:spcPct val="90000"/>
              </a:lnSpc>
              <a:spcBef>
                <a:spcPts val="601"/>
              </a:spcBef>
              <a:spcAft>
                <a:spcPts val="0"/>
              </a:spcAft>
              <a:buSzPts val="1599"/>
              <a:buChar char="•"/>
              <a:defRPr sz="1999"/>
            </a:lvl3pPr>
            <a:lvl4pPr indent="-342900" lvl="3" marL="1828800" algn="l">
              <a:lnSpc>
                <a:spcPct val="90000"/>
              </a:lnSpc>
              <a:spcBef>
                <a:spcPts val="601"/>
              </a:spcBef>
              <a:spcAft>
                <a:spcPts val="0"/>
              </a:spcAft>
              <a:buClr>
                <a:schemeClr val="dk1"/>
              </a:buClr>
              <a:buSzPts val="1800"/>
              <a:buChar char="–"/>
              <a:defRPr sz="1800"/>
            </a:lvl4pPr>
            <a:lvl5pPr indent="-320039" lvl="4" marL="2286000" algn="l">
              <a:lnSpc>
                <a:spcPct val="90000"/>
              </a:lnSpc>
              <a:spcBef>
                <a:spcPts val="601"/>
              </a:spcBef>
              <a:spcAft>
                <a:spcPts val="0"/>
              </a:spcAft>
              <a:buSzPts val="1440"/>
              <a:buChar char="•"/>
              <a:defRPr sz="1800"/>
            </a:lvl5pPr>
            <a:lvl6pPr indent="-342900" lvl="5" marL="2743200" algn="l">
              <a:lnSpc>
                <a:spcPct val="90000"/>
              </a:lnSpc>
              <a:spcBef>
                <a:spcPts val="601"/>
              </a:spcBef>
              <a:spcAft>
                <a:spcPts val="0"/>
              </a:spcAft>
              <a:buClr>
                <a:schemeClr val="dk1"/>
              </a:buClr>
              <a:buSzPts val="1800"/>
              <a:buChar char="–"/>
              <a:defRPr sz="1800"/>
            </a:lvl6pPr>
            <a:lvl7pPr indent="-320039" lvl="6" marL="3200400" algn="l">
              <a:lnSpc>
                <a:spcPct val="90000"/>
              </a:lnSpc>
              <a:spcBef>
                <a:spcPts val="601"/>
              </a:spcBef>
              <a:spcAft>
                <a:spcPts val="0"/>
              </a:spcAft>
              <a:buClr>
                <a:schemeClr val="dk1"/>
              </a:buClr>
              <a:buSzPts val="1440"/>
              <a:buChar char="•"/>
              <a:defRPr sz="1800"/>
            </a:lvl7pPr>
            <a:lvl8pPr indent="-342900" lvl="7" marL="3657600" algn="l">
              <a:lnSpc>
                <a:spcPct val="90000"/>
              </a:lnSpc>
              <a:spcBef>
                <a:spcPts val="601"/>
              </a:spcBef>
              <a:spcAft>
                <a:spcPts val="0"/>
              </a:spcAft>
              <a:buClr>
                <a:schemeClr val="dk1"/>
              </a:buClr>
              <a:buSzPts val="1800"/>
              <a:buChar char="–"/>
              <a:defRPr sz="1800"/>
            </a:lvl8pPr>
            <a:lvl9pPr indent="-320040" lvl="8" marL="4114800" algn="l">
              <a:lnSpc>
                <a:spcPct val="90000"/>
              </a:lnSpc>
              <a:spcBef>
                <a:spcPts val="601"/>
              </a:spcBef>
              <a:spcAft>
                <a:spcPts val="0"/>
              </a:spcAft>
              <a:buClr>
                <a:schemeClr val="dk1"/>
              </a:buClr>
              <a:buSzPts val="1440"/>
              <a:buChar char="•"/>
              <a:defRPr sz="1800"/>
            </a:lvl9pPr>
          </a:lstStyle>
          <a:p/>
        </p:txBody>
      </p:sp>
      <p:sp>
        <p:nvSpPr>
          <p:cNvPr id="31" name="Google Shape;31;p16"/>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4" name="Shape 34"/>
        <p:cNvGrpSpPr/>
        <p:nvPr/>
      </p:nvGrpSpPr>
      <p:grpSpPr>
        <a:xfrm>
          <a:off x="0" y="0"/>
          <a:ext cx="0" cy="0"/>
          <a:chOff x="0" y="0"/>
          <a:chExt cx="0" cy="0"/>
        </a:xfrm>
      </p:grpSpPr>
      <p:sp>
        <p:nvSpPr>
          <p:cNvPr id="35" name="Google Shape;35;p17"/>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8" name="Shape 38"/>
        <p:cNvGrpSpPr/>
        <p:nvPr/>
      </p:nvGrpSpPr>
      <p:grpSpPr>
        <a:xfrm>
          <a:off x="0" y="0"/>
          <a:ext cx="0" cy="0"/>
          <a:chOff x="0" y="0"/>
          <a:chExt cx="0" cy="0"/>
        </a:xfrm>
      </p:grpSpPr>
      <p:grpSp>
        <p:nvGrpSpPr>
          <p:cNvPr id="39" name="Google Shape;39;p18"/>
          <p:cNvGrpSpPr/>
          <p:nvPr/>
        </p:nvGrpSpPr>
        <p:grpSpPr>
          <a:xfrm>
            <a:off x="31545" y="0"/>
            <a:ext cx="12190412" cy="6858001"/>
            <a:chOff x="-1588" y="0"/>
            <a:chExt cx="12190413" cy="6858001"/>
          </a:xfrm>
        </p:grpSpPr>
        <p:sp>
          <p:nvSpPr>
            <p:cNvPr id="40" name="Google Shape;40;p18"/>
            <p:cNvSpPr/>
            <p:nvPr/>
          </p:nvSpPr>
          <p:spPr>
            <a:xfrm>
              <a:off x="-1588" y="0"/>
              <a:ext cx="12188952" cy="6858000"/>
            </a:xfrm>
            <a:prstGeom prst="rect">
              <a:avLst/>
            </a:prstGeom>
            <a:gradFill>
              <a:gsLst>
                <a:gs pos="0">
                  <a:srgbClr val="F3F9FC"/>
                </a:gs>
                <a:gs pos="74000">
                  <a:srgbClr val="9ED0E4"/>
                </a:gs>
                <a:gs pos="83000">
                  <a:srgbClr val="9ED0E4"/>
                </a:gs>
                <a:gs pos="100000">
                  <a:srgbClr val="BDE0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 name="Google Shape;41;p18"/>
            <p:cNvPicPr preferRelativeResize="0"/>
            <p:nvPr/>
          </p:nvPicPr>
          <p:blipFill rotWithShape="1">
            <a:blip r:embed="rId2">
              <a:alphaModFix/>
            </a:blip>
            <a:srcRect b="0" l="0" r="0" t="0"/>
            <a:stretch/>
          </p:blipFill>
          <p:spPr>
            <a:xfrm>
              <a:off x="4873625" y="0"/>
              <a:ext cx="7315200" cy="6858001"/>
            </a:xfrm>
            <a:prstGeom prst="rect">
              <a:avLst/>
            </a:prstGeom>
            <a:noFill/>
            <a:ln>
              <a:noFill/>
            </a:ln>
          </p:spPr>
        </p:pic>
      </p:grpSp>
      <p:sp>
        <p:nvSpPr>
          <p:cNvPr id="42" name="Google Shape;42;p18"/>
          <p:cNvSpPr txBox="1"/>
          <p:nvPr>
            <p:ph type="ctrTitle"/>
          </p:nvPr>
        </p:nvSpPr>
        <p:spPr>
          <a:xfrm>
            <a:off x="608013" y="609600"/>
            <a:ext cx="3962401" cy="4724399"/>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4799"/>
              <a:buFont typeface="Cambria"/>
              <a:buNone/>
              <a:defRPr sz="47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8"/>
          <p:cNvSpPr txBox="1"/>
          <p:nvPr>
            <p:ph idx="1" type="subTitle"/>
          </p:nvPr>
        </p:nvSpPr>
        <p:spPr>
          <a:xfrm>
            <a:off x="608013" y="5410200"/>
            <a:ext cx="3962401" cy="76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1919"/>
              <a:buNone/>
              <a:defRPr sz="2399">
                <a:solidFill>
                  <a:schemeClr val="dk1"/>
                </a:solidFill>
              </a:defRPr>
            </a:lvl1pPr>
            <a:lvl2pPr lvl="1" algn="ctr">
              <a:lnSpc>
                <a:spcPct val="90000"/>
              </a:lnSpc>
              <a:spcBef>
                <a:spcPts val="601"/>
              </a:spcBef>
              <a:spcAft>
                <a:spcPts val="0"/>
              </a:spcAft>
              <a:buClr>
                <a:srgbClr val="888888"/>
              </a:buClr>
              <a:buSzPts val="1919"/>
              <a:buNone/>
              <a:defRPr>
                <a:solidFill>
                  <a:srgbClr val="888888"/>
                </a:solidFill>
              </a:defRPr>
            </a:lvl2pPr>
            <a:lvl3pPr lvl="2" algn="ctr">
              <a:lnSpc>
                <a:spcPct val="90000"/>
              </a:lnSpc>
              <a:spcBef>
                <a:spcPts val="601"/>
              </a:spcBef>
              <a:spcAft>
                <a:spcPts val="0"/>
              </a:spcAft>
              <a:buSzPts val="1599"/>
              <a:buNone/>
              <a:defRPr>
                <a:solidFill>
                  <a:srgbClr val="888888"/>
                </a:solidFill>
              </a:defRPr>
            </a:lvl3pPr>
            <a:lvl4pPr lvl="3" algn="ctr">
              <a:lnSpc>
                <a:spcPct val="90000"/>
              </a:lnSpc>
              <a:spcBef>
                <a:spcPts val="601"/>
              </a:spcBef>
              <a:spcAft>
                <a:spcPts val="0"/>
              </a:spcAft>
              <a:buClr>
                <a:srgbClr val="888888"/>
              </a:buClr>
              <a:buSzPts val="1800"/>
              <a:buNone/>
              <a:defRPr>
                <a:solidFill>
                  <a:srgbClr val="888888"/>
                </a:solidFill>
              </a:defRPr>
            </a:lvl4pPr>
            <a:lvl5pPr lvl="4" algn="ctr">
              <a:lnSpc>
                <a:spcPct val="90000"/>
              </a:lnSpc>
              <a:spcBef>
                <a:spcPts val="601"/>
              </a:spcBef>
              <a:spcAft>
                <a:spcPts val="0"/>
              </a:spcAft>
              <a:buSzPts val="1440"/>
              <a:buNone/>
              <a:defRPr>
                <a:solidFill>
                  <a:srgbClr val="888888"/>
                </a:solidFill>
              </a:defRPr>
            </a:lvl5pPr>
            <a:lvl6pPr lvl="5" algn="ctr">
              <a:lnSpc>
                <a:spcPct val="90000"/>
              </a:lnSpc>
              <a:spcBef>
                <a:spcPts val="601"/>
              </a:spcBef>
              <a:spcAft>
                <a:spcPts val="0"/>
              </a:spcAft>
              <a:buClr>
                <a:srgbClr val="888888"/>
              </a:buClr>
              <a:buSzPts val="1800"/>
              <a:buNone/>
              <a:defRPr>
                <a:solidFill>
                  <a:srgbClr val="888888"/>
                </a:solidFill>
              </a:defRPr>
            </a:lvl6pPr>
            <a:lvl7pPr lvl="6" algn="ctr">
              <a:lnSpc>
                <a:spcPct val="90000"/>
              </a:lnSpc>
              <a:spcBef>
                <a:spcPts val="601"/>
              </a:spcBef>
              <a:spcAft>
                <a:spcPts val="0"/>
              </a:spcAft>
              <a:buClr>
                <a:srgbClr val="888888"/>
              </a:buClr>
              <a:buSzPts val="1440"/>
              <a:buNone/>
              <a:defRPr>
                <a:solidFill>
                  <a:srgbClr val="888888"/>
                </a:solidFill>
              </a:defRPr>
            </a:lvl7pPr>
            <a:lvl8pPr lvl="7" algn="ctr">
              <a:lnSpc>
                <a:spcPct val="90000"/>
              </a:lnSpc>
              <a:spcBef>
                <a:spcPts val="601"/>
              </a:spcBef>
              <a:spcAft>
                <a:spcPts val="0"/>
              </a:spcAft>
              <a:buClr>
                <a:srgbClr val="888888"/>
              </a:buClr>
              <a:buSzPts val="1800"/>
              <a:buNone/>
              <a:defRPr>
                <a:solidFill>
                  <a:srgbClr val="888888"/>
                </a:solidFill>
              </a:defRPr>
            </a:lvl8pPr>
            <a:lvl9pPr lvl="8" algn="ctr">
              <a:lnSpc>
                <a:spcPct val="90000"/>
              </a:lnSpc>
              <a:spcBef>
                <a:spcPts val="601"/>
              </a:spcBef>
              <a:spcAft>
                <a:spcPts val="0"/>
              </a:spcAft>
              <a:buClr>
                <a:srgbClr val="888888"/>
              </a:buClr>
              <a:buSzPts val="1440"/>
              <a:buNone/>
              <a:defRPr>
                <a:solidFill>
                  <a:srgbClr val="888888"/>
                </a:solidFill>
              </a:defRPr>
            </a:lvl9pPr>
          </a:lstStyle>
          <a:p/>
        </p:txBody>
      </p:sp>
      <p:sp>
        <p:nvSpPr>
          <p:cNvPr id="44" name="Google Shape;44;p18"/>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7" name="Shape 47"/>
        <p:cNvGrpSpPr/>
        <p:nvPr/>
      </p:nvGrpSpPr>
      <p:grpSpPr>
        <a:xfrm>
          <a:off x="0" y="0"/>
          <a:ext cx="0" cy="0"/>
          <a:chOff x="0" y="0"/>
          <a:chExt cx="0" cy="0"/>
        </a:xfrm>
      </p:grpSpPr>
      <p:sp>
        <p:nvSpPr>
          <p:cNvPr id="48" name="Google Shape;48;p19"/>
          <p:cNvSpPr txBox="1"/>
          <p:nvPr>
            <p:ph type="title"/>
          </p:nvPr>
        </p:nvSpPr>
        <p:spPr>
          <a:xfrm>
            <a:off x="608015" y="2514600"/>
            <a:ext cx="8229599" cy="28194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4799"/>
              <a:buFont typeface="Cambria"/>
              <a:buNone/>
              <a:defRPr b="0" sz="4799"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606426" y="5410200"/>
            <a:ext cx="8231187" cy="762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919"/>
              <a:buNone/>
              <a:defRPr sz="2399">
                <a:solidFill>
                  <a:schemeClr val="dk1"/>
                </a:solidFill>
              </a:defRPr>
            </a:lvl1pPr>
            <a:lvl2pPr indent="-228600" lvl="1" marL="914400" algn="l">
              <a:lnSpc>
                <a:spcPct val="90000"/>
              </a:lnSpc>
              <a:spcBef>
                <a:spcPts val="601"/>
              </a:spcBef>
              <a:spcAft>
                <a:spcPts val="0"/>
              </a:spcAft>
              <a:buClr>
                <a:srgbClr val="888888"/>
              </a:buClr>
              <a:buSzPts val="1440"/>
              <a:buNone/>
              <a:defRPr sz="1800">
                <a:solidFill>
                  <a:srgbClr val="888888"/>
                </a:solidFill>
              </a:defRPr>
            </a:lvl2pPr>
            <a:lvl3pPr indent="-228600" lvl="2" marL="1371600" algn="l">
              <a:lnSpc>
                <a:spcPct val="90000"/>
              </a:lnSpc>
              <a:spcBef>
                <a:spcPts val="601"/>
              </a:spcBef>
              <a:spcAft>
                <a:spcPts val="0"/>
              </a:spcAft>
              <a:buSzPts val="1280"/>
              <a:buNone/>
              <a:defRPr sz="1600">
                <a:solidFill>
                  <a:srgbClr val="888888"/>
                </a:solidFill>
              </a:defRPr>
            </a:lvl3pPr>
            <a:lvl4pPr indent="-228600" lvl="3" marL="1828800" algn="l">
              <a:lnSpc>
                <a:spcPct val="90000"/>
              </a:lnSpc>
              <a:spcBef>
                <a:spcPts val="601"/>
              </a:spcBef>
              <a:spcAft>
                <a:spcPts val="0"/>
              </a:spcAft>
              <a:buClr>
                <a:srgbClr val="888888"/>
              </a:buClr>
              <a:buSzPts val="1401"/>
              <a:buNone/>
              <a:defRPr sz="1401">
                <a:solidFill>
                  <a:srgbClr val="888888"/>
                </a:solidFill>
              </a:defRPr>
            </a:lvl4pPr>
            <a:lvl5pPr indent="-228600" lvl="4" marL="2286000" algn="l">
              <a:lnSpc>
                <a:spcPct val="90000"/>
              </a:lnSpc>
              <a:spcBef>
                <a:spcPts val="601"/>
              </a:spcBef>
              <a:spcAft>
                <a:spcPts val="0"/>
              </a:spcAft>
              <a:buSzPts val="1121"/>
              <a:buNone/>
              <a:defRPr sz="1401">
                <a:solidFill>
                  <a:srgbClr val="888888"/>
                </a:solidFill>
              </a:defRPr>
            </a:lvl5pPr>
            <a:lvl6pPr indent="-228600" lvl="5" marL="2743200" algn="l">
              <a:lnSpc>
                <a:spcPct val="90000"/>
              </a:lnSpc>
              <a:spcBef>
                <a:spcPts val="601"/>
              </a:spcBef>
              <a:spcAft>
                <a:spcPts val="0"/>
              </a:spcAft>
              <a:buClr>
                <a:srgbClr val="888888"/>
              </a:buClr>
              <a:buSzPts val="1401"/>
              <a:buNone/>
              <a:defRPr sz="1401">
                <a:solidFill>
                  <a:srgbClr val="888888"/>
                </a:solidFill>
              </a:defRPr>
            </a:lvl6pPr>
            <a:lvl7pPr indent="-228600" lvl="6" marL="3200400" algn="l">
              <a:lnSpc>
                <a:spcPct val="90000"/>
              </a:lnSpc>
              <a:spcBef>
                <a:spcPts val="601"/>
              </a:spcBef>
              <a:spcAft>
                <a:spcPts val="0"/>
              </a:spcAft>
              <a:buClr>
                <a:srgbClr val="888888"/>
              </a:buClr>
              <a:buSzPts val="1121"/>
              <a:buNone/>
              <a:defRPr sz="1401">
                <a:solidFill>
                  <a:srgbClr val="888888"/>
                </a:solidFill>
              </a:defRPr>
            </a:lvl7pPr>
            <a:lvl8pPr indent="-228600" lvl="7" marL="3657600" algn="l">
              <a:lnSpc>
                <a:spcPct val="90000"/>
              </a:lnSpc>
              <a:spcBef>
                <a:spcPts val="601"/>
              </a:spcBef>
              <a:spcAft>
                <a:spcPts val="0"/>
              </a:spcAft>
              <a:buClr>
                <a:srgbClr val="888888"/>
              </a:buClr>
              <a:buSzPts val="1401"/>
              <a:buNone/>
              <a:defRPr sz="1401">
                <a:solidFill>
                  <a:srgbClr val="888888"/>
                </a:solidFill>
              </a:defRPr>
            </a:lvl8pPr>
            <a:lvl9pPr indent="-228600" lvl="8" marL="4114800" algn="l">
              <a:lnSpc>
                <a:spcPct val="90000"/>
              </a:lnSpc>
              <a:spcBef>
                <a:spcPts val="601"/>
              </a:spcBef>
              <a:spcAft>
                <a:spcPts val="0"/>
              </a:spcAft>
              <a:buClr>
                <a:srgbClr val="888888"/>
              </a:buClr>
              <a:buSzPts val="1121"/>
              <a:buNone/>
              <a:defRPr sz="1401">
                <a:solidFill>
                  <a:srgbClr val="888888"/>
                </a:solidFill>
              </a:defRPr>
            </a:lvl9pPr>
          </a:lstStyle>
          <a:p/>
        </p:txBody>
      </p:sp>
      <p:sp>
        <p:nvSpPr>
          <p:cNvPr id="50" name="Google Shape;50;p19"/>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3" name="Shape 53"/>
        <p:cNvGrpSpPr/>
        <p:nvPr/>
      </p:nvGrpSpPr>
      <p:grpSpPr>
        <a:xfrm>
          <a:off x="0" y="0"/>
          <a:ext cx="0" cy="0"/>
          <a:chOff x="0" y="0"/>
          <a:chExt cx="0" cy="0"/>
        </a:xfrm>
      </p:grpSpPr>
      <p:sp>
        <p:nvSpPr>
          <p:cNvPr id="54" name="Google Shape;54;p20"/>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3599"/>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0"/>
          <p:cNvSpPr txBox="1"/>
          <p:nvPr>
            <p:ph idx="1" type="body"/>
          </p:nvPr>
        </p:nvSpPr>
        <p:spPr>
          <a:xfrm>
            <a:off x="1293663" y="685800"/>
            <a:ext cx="5029200" cy="9906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559"/>
              <a:buNone/>
              <a:defRPr b="0" sz="3199"/>
            </a:lvl1pPr>
            <a:lvl2pPr indent="-228600" lvl="1" marL="914400" algn="l">
              <a:lnSpc>
                <a:spcPct val="90000"/>
              </a:lnSpc>
              <a:spcBef>
                <a:spcPts val="601"/>
              </a:spcBef>
              <a:spcAft>
                <a:spcPts val="0"/>
              </a:spcAft>
              <a:buClr>
                <a:schemeClr val="dk1"/>
              </a:buClr>
              <a:buSzPts val="1599"/>
              <a:buNone/>
              <a:defRPr b="1" sz="1999"/>
            </a:lvl2pPr>
            <a:lvl3pPr indent="-228600" lvl="2" marL="1371600" algn="l">
              <a:lnSpc>
                <a:spcPct val="90000"/>
              </a:lnSpc>
              <a:spcBef>
                <a:spcPts val="601"/>
              </a:spcBef>
              <a:spcAft>
                <a:spcPts val="0"/>
              </a:spcAft>
              <a:buSzPts val="1440"/>
              <a:buNone/>
              <a:defRPr b="1" sz="1800"/>
            </a:lvl3pPr>
            <a:lvl4pPr indent="-228600" lvl="3" marL="1828800" algn="l">
              <a:lnSpc>
                <a:spcPct val="90000"/>
              </a:lnSpc>
              <a:spcBef>
                <a:spcPts val="601"/>
              </a:spcBef>
              <a:spcAft>
                <a:spcPts val="0"/>
              </a:spcAft>
              <a:buClr>
                <a:schemeClr val="dk1"/>
              </a:buClr>
              <a:buSzPts val="1600"/>
              <a:buNone/>
              <a:defRPr b="1" sz="1600"/>
            </a:lvl4pPr>
            <a:lvl5pPr indent="-228600" lvl="4" marL="2286000" algn="l">
              <a:lnSpc>
                <a:spcPct val="90000"/>
              </a:lnSpc>
              <a:spcBef>
                <a:spcPts val="601"/>
              </a:spcBef>
              <a:spcAft>
                <a:spcPts val="0"/>
              </a:spcAft>
              <a:buSzPts val="1280"/>
              <a:buNone/>
              <a:defRPr b="1" sz="1600"/>
            </a:lvl5pPr>
            <a:lvl6pPr indent="-228600" lvl="5" marL="2743200" algn="l">
              <a:lnSpc>
                <a:spcPct val="90000"/>
              </a:lnSpc>
              <a:spcBef>
                <a:spcPts val="601"/>
              </a:spcBef>
              <a:spcAft>
                <a:spcPts val="0"/>
              </a:spcAft>
              <a:buClr>
                <a:schemeClr val="dk1"/>
              </a:buClr>
              <a:buSzPts val="1600"/>
              <a:buNone/>
              <a:defRPr b="1" sz="1600"/>
            </a:lvl6pPr>
            <a:lvl7pPr indent="-228600" lvl="6" marL="3200400" algn="l">
              <a:lnSpc>
                <a:spcPct val="90000"/>
              </a:lnSpc>
              <a:spcBef>
                <a:spcPts val="601"/>
              </a:spcBef>
              <a:spcAft>
                <a:spcPts val="0"/>
              </a:spcAft>
              <a:buClr>
                <a:schemeClr val="dk1"/>
              </a:buClr>
              <a:buSzPts val="1280"/>
              <a:buNone/>
              <a:defRPr b="1" sz="1600"/>
            </a:lvl7pPr>
            <a:lvl8pPr indent="-228600" lvl="7" marL="3657600" algn="l">
              <a:lnSpc>
                <a:spcPct val="90000"/>
              </a:lnSpc>
              <a:spcBef>
                <a:spcPts val="601"/>
              </a:spcBef>
              <a:spcAft>
                <a:spcPts val="0"/>
              </a:spcAft>
              <a:buClr>
                <a:schemeClr val="dk1"/>
              </a:buClr>
              <a:buSzPts val="1600"/>
              <a:buNone/>
              <a:defRPr b="1" sz="1600"/>
            </a:lvl8pPr>
            <a:lvl9pPr indent="-228600" lvl="8" marL="4114800" algn="l">
              <a:lnSpc>
                <a:spcPct val="90000"/>
              </a:lnSpc>
              <a:spcBef>
                <a:spcPts val="601"/>
              </a:spcBef>
              <a:spcAft>
                <a:spcPts val="0"/>
              </a:spcAft>
              <a:buClr>
                <a:schemeClr val="dk1"/>
              </a:buClr>
              <a:buSzPts val="1280"/>
              <a:buNone/>
              <a:defRPr b="1" sz="1600"/>
            </a:lvl9pPr>
          </a:lstStyle>
          <a:p/>
        </p:txBody>
      </p:sp>
      <p:sp>
        <p:nvSpPr>
          <p:cNvPr id="56" name="Google Shape;56;p20"/>
          <p:cNvSpPr txBox="1"/>
          <p:nvPr>
            <p:ph idx="2" type="body"/>
          </p:nvPr>
        </p:nvSpPr>
        <p:spPr>
          <a:xfrm>
            <a:off x="1293663" y="1752600"/>
            <a:ext cx="5029200" cy="3200400"/>
          </a:xfrm>
          <a:prstGeom prst="rect">
            <a:avLst/>
          </a:prstGeom>
          <a:noFill/>
          <a:ln>
            <a:noFill/>
          </a:ln>
        </p:spPr>
        <p:txBody>
          <a:bodyPr anchorCtr="0" anchor="t" bIns="45700" lIns="91425" spcFirstLastPara="1" rIns="91425" wrap="square" tIns="45700">
            <a:normAutofit/>
          </a:bodyPr>
          <a:lstStyle>
            <a:lvl1pPr indent="-350469" lvl="0" marL="457200" algn="l">
              <a:lnSpc>
                <a:spcPct val="90000"/>
              </a:lnSpc>
              <a:spcBef>
                <a:spcPts val="1800"/>
              </a:spcBef>
              <a:spcAft>
                <a:spcPts val="0"/>
              </a:spcAft>
              <a:buSzPts val="1919"/>
              <a:buChar char="•"/>
              <a:defRPr sz="2399"/>
            </a:lvl1pPr>
            <a:lvl2pPr indent="-330149" lvl="1" marL="914400" algn="l">
              <a:lnSpc>
                <a:spcPct val="90000"/>
              </a:lnSpc>
              <a:spcBef>
                <a:spcPts val="601"/>
              </a:spcBef>
              <a:spcAft>
                <a:spcPts val="0"/>
              </a:spcAft>
              <a:buClr>
                <a:schemeClr val="dk1"/>
              </a:buClr>
              <a:buSzPts val="1599"/>
              <a:buChar char="–"/>
              <a:defRPr sz="1999"/>
            </a:lvl2pPr>
            <a:lvl3pPr indent="-320039" lvl="2" marL="1371600" algn="l">
              <a:lnSpc>
                <a:spcPct val="90000"/>
              </a:lnSpc>
              <a:spcBef>
                <a:spcPts val="601"/>
              </a:spcBef>
              <a:spcAft>
                <a:spcPts val="0"/>
              </a:spcAft>
              <a:buSzPts val="1440"/>
              <a:buChar char="•"/>
              <a:defRPr sz="1800"/>
            </a:lvl3pPr>
            <a:lvl4pPr indent="-330200" lvl="3" marL="1828800" algn="l">
              <a:lnSpc>
                <a:spcPct val="90000"/>
              </a:lnSpc>
              <a:spcBef>
                <a:spcPts val="601"/>
              </a:spcBef>
              <a:spcAft>
                <a:spcPts val="0"/>
              </a:spcAft>
              <a:buClr>
                <a:schemeClr val="dk1"/>
              </a:buClr>
              <a:buSzPts val="1600"/>
              <a:buChar char="–"/>
              <a:defRPr sz="1600"/>
            </a:lvl4pPr>
            <a:lvl5pPr indent="-309879" lvl="4" marL="2286000" algn="l">
              <a:lnSpc>
                <a:spcPct val="90000"/>
              </a:lnSpc>
              <a:spcBef>
                <a:spcPts val="601"/>
              </a:spcBef>
              <a:spcAft>
                <a:spcPts val="0"/>
              </a:spcAft>
              <a:buSzPts val="1280"/>
              <a:buChar char="•"/>
              <a:defRPr sz="1600"/>
            </a:lvl5pPr>
            <a:lvl6pPr indent="-330200" lvl="5" marL="2743200" algn="l">
              <a:lnSpc>
                <a:spcPct val="90000"/>
              </a:lnSpc>
              <a:spcBef>
                <a:spcPts val="601"/>
              </a:spcBef>
              <a:spcAft>
                <a:spcPts val="0"/>
              </a:spcAft>
              <a:buClr>
                <a:schemeClr val="dk1"/>
              </a:buClr>
              <a:buSzPts val="1600"/>
              <a:buChar char="–"/>
              <a:defRPr sz="1600"/>
            </a:lvl6pPr>
            <a:lvl7pPr indent="-309879" lvl="6" marL="3200400" algn="l">
              <a:lnSpc>
                <a:spcPct val="90000"/>
              </a:lnSpc>
              <a:spcBef>
                <a:spcPts val="601"/>
              </a:spcBef>
              <a:spcAft>
                <a:spcPts val="0"/>
              </a:spcAft>
              <a:buClr>
                <a:schemeClr val="dk1"/>
              </a:buClr>
              <a:buSzPts val="1280"/>
              <a:buChar char="•"/>
              <a:defRPr sz="1600"/>
            </a:lvl7pPr>
            <a:lvl8pPr indent="-330200" lvl="7" marL="3657600" algn="l">
              <a:lnSpc>
                <a:spcPct val="90000"/>
              </a:lnSpc>
              <a:spcBef>
                <a:spcPts val="601"/>
              </a:spcBef>
              <a:spcAft>
                <a:spcPts val="0"/>
              </a:spcAft>
              <a:buClr>
                <a:schemeClr val="dk1"/>
              </a:buClr>
              <a:buSzPts val="1600"/>
              <a:buChar char="–"/>
              <a:defRPr sz="1600"/>
            </a:lvl8pPr>
            <a:lvl9pPr indent="-309879" lvl="8" marL="4114800" algn="l">
              <a:lnSpc>
                <a:spcPct val="90000"/>
              </a:lnSpc>
              <a:spcBef>
                <a:spcPts val="601"/>
              </a:spcBef>
              <a:spcAft>
                <a:spcPts val="0"/>
              </a:spcAft>
              <a:buClr>
                <a:schemeClr val="dk1"/>
              </a:buClr>
              <a:buSzPts val="1280"/>
              <a:buChar char="•"/>
              <a:defRPr sz="1600"/>
            </a:lvl9pPr>
          </a:lstStyle>
          <a:p/>
        </p:txBody>
      </p:sp>
      <p:sp>
        <p:nvSpPr>
          <p:cNvPr id="57" name="Google Shape;57;p20"/>
          <p:cNvSpPr txBox="1"/>
          <p:nvPr>
            <p:ph idx="3" type="body"/>
          </p:nvPr>
        </p:nvSpPr>
        <p:spPr>
          <a:xfrm>
            <a:off x="6551613" y="685800"/>
            <a:ext cx="5029200" cy="9906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559"/>
              <a:buNone/>
              <a:defRPr b="0" sz="3199"/>
            </a:lvl1pPr>
            <a:lvl2pPr indent="-228600" lvl="1" marL="914400" algn="l">
              <a:lnSpc>
                <a:spcPct val="90000"/>
              </a:lnSpc>
              <a:spcBef>
                <a:spcPts val="601"/>
              </a:spcBef>
              <a:spcAft>
                <a:spcPts val="0"/>
              </a:spcAft>
              <a:buClr>
                <a:schemeClr val="dk1"/>
              </a:buClr>
              <a:buSzPts val="1599"/>
              <a:buNone/>
              <a:defRPr b="1" sz="1999"/>
            </a:lvl2pPr>
            <a:lvl3pPr indent="-228600" lvl="2" marL="1371600" algn="l">
              <a:lnSpc>
                <a:spcPct val="90000"/>
              </a:lnSpc>
              <a:spcBef>
                <a:spcPts val="601"/>
              </a:spcBef>
              <a:spcAft>
                <a:spcPts val="0"/>
              </a:spcAft>
              <a:buSzPts val="1440"/>
              <a:buNone/>
              <a:defRPr b="1" sz="1800"/>
            </a:lvl3pPr>
            <a:lvl4pPr indent="-228600" lvl="3" marL="1828800" algn="l">
              <a:lnSpc>
                <a:spcPct val="90000"/>
              </a:lnSpc>
              <a:spcBef>
                <a:spcPts val="601"/>
              </a:spcBef>
              <a:spcAft>
                <a:spcPts val="0"/>
              </a:spcAft>
              <a:buClr>
                <a:schemeClr val="dk1"/>
              </a:buClr>
              <a:buSzPts val="1600"/>
              <a:buNone/>
              <a:defRPr b="1" sz="1600"/>
            </a:lvl4pPr>
            <a:lvl5pPr indent="-228600" lvl="4" marL="2286000" algn="l">
              <a:lnSpc>
                <a:spcPct val="90000"/>
              </a:lnSpc>
              <a:spcBef>
                <a:spcPts val="601"/>
              </a:spcBef>
              <a:spcAft>
                <a:spcPts val="0"/>
              </a:spcAft>
              <a:buSzPts val="1280"/>
              <a:buNone/>
              <a:defRPr b="1" sz="1600"/>
            </a:lvl5pPr>
            <a:lvl6pPr indent="-228600" lvl="5" marL="2743200" algn="l">
              <a:lnSpc>
                <a:spcPct val="90000"/>
              </a:lnSpc>
              <a:spcBef>
                <a:spcPts val="601"/>
              </a:spcBef>
              <a:spcAft>
                <a:spcPts val="0"/>
              </a:spcAft>
              <a:buClr>
                <a:schemeClr val="dk1"/>
              </a:buClr>
              <a:buSzPts val="1600"/>
              <a:buNone/>
              <a:defRPr b="1" sz="1600"/>
            </a:lvl6pPr>
            <a:lvl7pPr indent="-228600" lvl="6" marL="3200400" algn="l">
              <a:lnSpc>
                <a:spcPct val="90000"/>
              </a:lnSpc>
              <a:spcBef>
                <a:spcPts val="601"/>
              </a:spcBef>
              <a:spcAft>
                <a:spcPts val="0"/>
              </a:spcAft>
              <a:buClr>
                <a:schemeClr val="dk1"/>
              </a:buClr>
              <a:buSzPts val="1280"/>
              <a:buNone/>
              <a:defRPr b="1" sz="1600"/>
            </a:lvl7pPr>
            <a:lvl8pPr indent="-228600" lvl="7" marL="3657600" algn="l">
              <a:lnSpc>
                <a:spcPct val="90000"/>
              </a:lnSpc>
              <a:spcBef>
                <a:spcPts val="601"/>
              </a:spcBef>
              <a:spcAft>
                <a:spcPts val="0"/>
              </a:spcAft>
              <a:buClr>
                <a:schemeClr val="dk1"/>
              </a:buClr>
              <a:buSzPts val="1600"/>
              <a:buNone/>
              <a:defRPr b="1" sz="1600"/>
            </a:lvl8pPr>
            <a:lvl9pPr indent="-228600" lvl="8" marL="4114800" algn="l">
              <a:lnSpc>
                <a:spcPct val="90000"/>
              </a:lnSpc>
              <a:spcBef>
                <a:spcPts val="601"/>
              </a:spcBef>
              <a:spcAft>
                <a:spcPts val="0"/>
              </a:spcAft>
              <a:buClr>
                <a:schemeClr val="dk1"/>
              </a:buClr>
              <a:buSzPts val="1280"/>
              <a:buNone/>
              <a:defRPr b="1" sz="1600"/>
            </a:lvl9pPr>
          </a:lstStyle>
          <a:p/>
        </p:txBody>
      </p:sp>
      <p:sp>
        <p:nvSpPr>
          <p:cNvPr id="58" name="Google Shape;58;p20"/>
          <p:cNvSpPr txBox="1"/>
          <p:nvPr>
            <p:ph idx="4" type="body"/>
          </p:nvPr>
        </p:nvSpPr>
        <p:spPr>
          <a:xfrm>
            <a:off x="6550025" y="1752600"/>
            <a:ext cx="5029200" cy="3200400"/>
          </a:xfrm>
          <a:prstGeom prst="rect">
            <a:avLst/>
          </a:prstGeom>
          <a:noFill/>
          <a:ln>
            <a:noFill/>
          </a:ln>
        </p:spPr>
        <p:txBody>
          <a:bodyPr anchorCtr="0" anchor="t" bIns="45700" lIns="91425" spcFirstLastPara="1" rIns="91425" wrap="square" tIns="45700">
            <a:normAutofit/>
          </a:bodyPr>
          <a:lstStyle>
            <a:lvl1pPr indent="-350469" lvl="0" marL="457200" algn="l">
              <a:lnSpc>
                <a:spcPct val="90000"/>
              </a:lnSpc>
              <a:spcBef>
                <a:spcPts val="1800"/>
              </a:spcBef>
              <a:spcAft>
                <a:spcPts val="0"/>
              </a:spcAft>
              <a:buSzPts val="1919"/>
              <a:buChar char="•"/>
              <a:defRPr sz="2399"/>
            </a:lvl1pPr>
            <a:lvl2pPr indent="-330149" lvl="1" marL="914400" algn="l">
              <a:lnSpc>
                <a:spcPct val="90000"/>
              </a:lnSpc>
              <a:spcBef>
                <a:spcPts val="601"/>
              </a:spcBef>
              <a:spcAft>
                <a:spcPts val="0"/>
              </a:spcAft>
              <a:buClr>
                <a:schemeClr val="dk1"/>
              </a:buClr>
              <a:buSzPts val="1599"/>
              <a:buChar char="–"/>
              <a:defRPr sz="1999"/>
            </a:lvl2pPr>
            <a:lvl3pPr indent="-320039" lvl="2" marL="1371600" algn="l">
              <a:lnSpc>
                <a:spcPct val="90000"/>
              </a:lnSpc>
              <a:spcBef>
                <a:spcPts val="601"/>
              </a:spcBef>
              <a:spcAft>
                <a:spcPts val="0"/>
              </a:spcAft>
              <a:buSzPts val="1440"/>
              <a:buChar char="•"/>
              <a:defRPr sz="1800"/>
            </a:lvl3pPr>
            <a:lvl4pPr indent="-330200" lvl="3" marL="1828800" algn="l">
              <a:lnSpc>
                <a:spcPct val="90000"/>
              </a:lnSpc>
              <a:spcBef>
                <a:spcPts val="601"/>
              </a:spcBef>
              <a:spcAft>
                <a:spcPts val="0"/>
              </a:spcAft>
              <a:buClr>
                <a:schemeClr val="dk1"/>
              </a:buClr>
              <a:buSzPts val="1600"/>
              <a:buChar char="–"/>
              <a:defRPr sz="1600"/>
            </a:lvl4pPr>
            <a:lvl5pPr indent="-309879" lvl="4" marL="2286000" algn="l">
              <a:lnSpc>
                <a:spcPct val="90000"/>
              </a:lnSpc>
              <a:spcBef>
                <a:spcPts val="601"/>
              </a:spcBef>
              <a:spcAft>
                <a:spcPts val="0"/>
              </a:spcAft>
              <a:buSzPts val="1280"/>
              <a:buChar char="•"/>
              <a:defRPr sz="1600"/>
            </a:lvl5pPr>
            <a:lvl6pPr indent="-330200" lvl="5" marL="2743200" algn="l">
              <a:lnSpc>
                <a:spcPct val="90000"/>
              </a:lnSpc>
              <a:spcBef>
                <a:spcPts val="601"/>
              </a:spcBef>
              <a:spcAft>
                <a:spcPts val="0"/>
              </a:spcAft>
              <a:buClr>
                <a:schemeClr val="dk1"/>
              </a:buClr>
              <a:buSzPts val="1600"/>
              <a:buChar char="–"/>
              <a:defRPr sz="1600"/>
            </a:lvl6pPr>
            <a:lvl7pPr indent="-309879" lvl="6" marL="3200400" algn="l">
              <a:lnSpc>
                <a:spcPct val="90000"/>
              </a:lnSpc>
              <a:spcBef>
                <a:spcPts val="601"/>
              </a:spcBef>
              <a:spcAft>
                <a:spcPts val="0"/>
              </a:spcAft>
              <a:buClr>
                <a:schemeClr val="dk1"/>
              </a:buClr>
              <a:buSzPts val="1280"/>
              <a:buChar char="•"/>
              <a:defRPr sz="1600"/>
            </a:lvl7pPr>
            <a:lvl8pPr indent="-330200" lvl="7" marL="3657600" algn="l">
              <a:lnSpc>
                <a:spcPct val="90000"/>
              </a:lnSpc>
              <a:spcBef>
                <a:spcPts val="601"/>
              </a:spcBef>
              <a:spcAft>
                <a:spcPts val="0"/>
              </a:spcAft>
              <a:buClr>
                <a:schemeClr val="dk1"/>
              </a:buClr>
              <a:buSzPts val="1600"/>
              <a:buChar char="–"/>
              <a:defRPr sz="1600"/>
            </a:lvl8pPr>
            <a:lvl9pPr indent="-309879" lvl="8" marL="4114800" algn="l">
              <a:lnSpc>
                <a:spcPct val="90000"/>
              </a:lnSpc>
              <a:spcBef>
                <a:spcPts val="601"/>
              </a:spcBef>
              <a:spcAft>
                <a:spcPts val="0"/>
              </a:spcAft>
              <a:buClr>
                <a:schemeClr val="dk1"/>
              </a:buClr>
              <a:buSzPts val="1280"/>
              <a:buChar char="•"/>
              <a:defRPr sz="1600"/>
            </a:lvl9pPr>
          </a:lstStyle>
          <a:p/>
        </p:txBody>
      </p:sp>
      <p:sp>
        <p:nvSpPr>
          <p:cNvPr id="59" name="Google Shape;59;p20"/>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2" name="Shape 62"/>
        <p:cNvGrpSpPr/>
        <p:nvPr/>
      </p:nvGrpSpPr>
      <p:grpSpPr>
        <a:xfrm>
          <a:off x="0" y="0"/>
          <a:ext cx="0" cy="0"/>
          <a:chOff x="0" y="0"/>
          <a:chExt cx="0" cy="0"/>
        </a:xfrm>
      </p:grpSpPr>
      <p:sp>
        <p:nvSpPr>
          <p:cNvPr id="63" name="Google Shape;63;p21"/>
          <p:cNvSpPr txBox="1"/>
          <p:nvPr>
            <p:ph type="title"/>
          </p:nvPr>
        </p:nvSpPr>
        <p:spPr>
          <a:xfrm>
            <a:off x="608015" y="685800"/>
            <a:ext cx="3962401" cy="46482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2"/>
              </a:buClr>
              <a:buSzPts val="3599"/>
              <a:buFont typeface="Cambria"/>
              <a:buNone/>
              <a:defRPr b="0" sz="35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1"/>
          <p:cNvSpPr txBox="1"/>
          <p:nvPr>
            <p:ph idx="1" type="body"/>
          </p:nvPr>
        </p:nvSpPr>
        <p:spPr>
          <a:xfrm>
            <a:off x="608013" y="5410200"/>
            <a:ext cx="3962401" cy="762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599"/>
              <a:buNone/>
              <a:defRPr sz="1999"/>
            </a:lvl1pPr>
            <a:lvl2pPr indent="-228600" lvl="1" marL="914400" algn="l">
              <a:lnSpc>
                <a:spcPct val="90000"/>
              </a:lnSpc>
              <a:spcBef>
                <a:spcPts val="601"/>
              </a:spcBef>
              <a:spcAft>
                <a:spcPts val="0"/>
              </a:spcAft>
              <a:buClr>
                <a:schemeClr val="dk1"/>
              </a:buClr>
              <a:buSzPts val="960"/>
              <a:buNone/>
              <a:defRPr sz="1200"/>
            </a:lvl2pPr>
            <a:lvl3pPr indent="-228600" lvl="2" marL="1371600" algn="l">
              <a:lnSpc>
                <a:spcPct val="90000"/>
              </a:lnSpc>
              <a:spcBef>
                <a:spcPts val="601"/>
              </a:spcBef>
              <a:spcAft>
                <a:spcPts val="0"/>
              </a:spcAft>
              <a:buSzPts val="801"/>
              <a:buNone/>
              <a:defRPr sz="1001"/>
            </a:lvl3pPr>
            <a:lvl4pPr indent="-228600" lvl="3" marL="1828800" algn="l">
              <a:lnSpc>
                <a:spcPct val="90000"/>
              </a:lnSpc>
              <a:spcBef>
                <a:spcPts val="601"/>
              </a:spcBef>
              <a:spcAft>
                <a:spcPts val="0"/>
              </a:spcAft>
              <a:buClr>
                <a:schemeClr val="dk1"/>
              </a:buClr>
              <a:buSzPts val="899"/>
              <a:buNone/>
              <a:defRPr sz="899"/>
            </a:lvl4pPr>
            <a:lvl5pPr indent="-228600" lvl="4" marL="2286000" algn="l">
              <a:lnSpc>
                <a:spcPct val="90000"/>
              </a:lnSpc>
              <a:spcBef>
                <a:spcPts val="601"/>
              </a:spcBef>
              <a:spcAft>
                <a:spcPts val="0"/>
              </a:spcAft>
              <a:buSzPts val="719"/>
              <a:buNone/>
              <a:defRPr sz="899"/>
            </a:lvl5pPr>
            <a:lvl6pPr indent="-228600" lvl="5" marL="2743200" algn="l">
              <a:lnSpc>
                <a:spcPct val="90000"/>
              </a:lnSpc>
              <a:spcBef>
                <a:spcPts val="601"/>
              </a:spcBef>
              <a:spcAft>
                <a:spcPts val="0"/>
              </a:spcAft>
              <a:buClr>
                <a:schemeClr val="dk1"/>
              </a:buClr>
              <a:buSzPts val="899"/>
              <a:buNone/>
              <a:defRPr sz="899"/>
            </a:lvl6pPr>
            <a:lvl7pPr indent="-228600" lvl="6" marL="3200400" algn="l">
              <a:lnSpc>
                <a:spcPct val="90000"/>
              </a:lnSpc>
              <a:spcBef>
                <a:spcPts val="601"/>
              </a:spcBef>
              <a:spcAft>
                <a:spcPts val="0"/>
              </a:spcAft>
              <a:buClr>
                <a:schemeClr val="dk1"/>
              </a:buClr>
              <a:buSzPts val="719"/>
              <a:buNone/>
              <a:defRPr sz="899"/>
            </a:lvl7pPr>
            <a:lvl8pPr indent="-228600" lvl="7" marL="3657600" algn="l">
              <a:lnSpc>
                <a:spcPct val="90000"/>
              </a:lnSpc>
              <a:spcBef>
                <a:spcPts val="601"/>
              </a:spcBef>
              <a:spcAft>
                <a:spcPts val="0"/>
              </a:spcAft>
              <a:buClr>
                <a:schemeClr val="dk1"/>
              </a:buClr>
              <a:buSzPts val="899"/>
              <a:buNone/>
              <a:defRPr sz="899"/>
            </a:lvl8pPr>
            <a:lvl9pPr indent="-228600" lvl="8" marL="4114800" algn="l">
              <a:lnSpc>
                <a:spcPct val="90000"/>
              </a:lnSpc>
              <a:spcBef>
                <a:spcPts val="601"/>
              </a:spcBef>
              <a:spcAft>
                <a:spcPts val="0"/>
              </a:spcAft>
              <a:buClr>
                <a:schemeClr val="dk1"/>
              </a:buClr>
              <a:buSzPts val="719"/>
              <a:buNone/>
              <a:defRPr sz="899"/>
            </a:lvl9pPr>
          </a:lstStyle>
          <a:p/>
        </p:txBody>
      </p:sp>
      <p:sp>
        <p:nvSpPr>
          <p:cNvPr id="65" name="Google Shape;65;p21"/>
          <p:cNvSpPr txBox="1"/>
          <p:nvPr>
            <p:ph idx="2" type="body"/>
          </p:nvPr>
        </p:nvSpPr>
        <p:spPr>
          <a:xfrm>
            <a:off x="4875214" y="685800"/>
            <a:ext cx="6704170" cy="5486400"/>
          </a:xfrm>
          <a:prstGeom prst="rect">
            <a:avLst/>
          </a:prstGeom>
          <a:noFill/>
          <a:ln>
            <a:noFill/>
          </a:ln>
        </p:spPr>
        <p:txBody>
          <a:bodyPr anchorCtr="0" anchor="t" bIns="45700" lIns="91425" spcFirstLastPara="1" rIns="91425" wrap="square" tIns="45700">
            <a:normAutofit/>
          </a:bodyPr>
          <a:lstStyle>
            <a:lvl1pPr indent="-370789" lvl="0" marL="457200" algn="l">
              <a:lnSpc>
                <a:spcPct val="90000"/>
              </a:lnSpc>
              <a:spcBef>
                <a:spcPts val="1800"/>
              </a:spcBef>
              <a:spcAft>
                <a:spcPts val="0"/>
              </a:spcAft>
              <a:buSzPts val="2239"/>
              <a:buChar char="•"/>
              <a:defRPr sz="2799"/>
            </a:lvl1pPr>
            <a:lvl2pPr indent="-350469" lvl="1" marL="914400" algn="l">
              <a:lnSpc>
                <a:spcPct val="90000"/>
              </a:lnSpc>
              <a:spcBef>
                <a:spcPts val="601"/>
              </a:spcBef>
              <a:spcAft>
                <a:spcPts val="0"/>
              </a:spcAft>
              <a:buClr>
                <a:schemeClr val="dk1"/>
              </a:buClr>
              <a:buSzPts val="1919"/>
              <a:buChar char="–"/>
              <a:defRPr sz="2399"/>
            </a:lvl2pPr>
            <a:lvl3pPr indent="-330149" lvl="2" marL="1371600" algn="l">
              <a:lnSpc>
                <a:spcPct val="90000"/>
              </a:lnSpc>
              <a:spcBef>
                <a:spcPts val="601"/>
              </a:spcBef>
              <a:spcAft>
                <a:spcPts val="0"/>
              </a:spcAft>
              <a:buSzPts val="1599"/>
              <a:buChar char="•"/>
              <a:defRPr sz="1999"/>
            </a:lvl3pPr>
            <a:lvl4pPr indent="-342900" lvl="3" marL="1828800" algn="l">
              <a:lnSpc>
                <a:spcPct val="90000"/>
              </a:lnSpc>
              <a:spcBef>
                <a:spcPts val="601"/>
              </a:spcBef>
              <a:spcAft>
                <a:spcPts val="0"/>
              </a:spcAft>
              <a:buClr>
                <a:schemeClr val="dk1"/>
              </a:buClr>
              <a:buSzPts val="1800"/>
              <a:buChar char="–"/>
              <a:defRPr sz="1800"/>
            </a:lvl4pPr>
            <a:lvl5pPr indent="-320039" lvl="4" marL="2286000" algn="l">
              <a:lnSpc>
                <a:spcPct val="90000"/>
              </a:lnSpc>
              <a:spcBef>
                <a:spcPts val="601"/>
              </a:spcBef>
              <a:spcAft>
                <a:spcPts val="0"/>
              </a:spcAft>
              <a:buSzPts val="1440"/>
              <a:buChar char="•"/>
              <a:defRPr sz="1800"/>
            </a:lvl5pPr>
            <a:lvl6pPr indent="-342900" lvl="5" marL="2743200" algn="l">
              <a:lnSpc>
                <a:spcPct val="90000"/>
              </a:lnSpc>
              <a:spcBef>
                <a:spcPts val="601"/>
              </a:spcBef>
              <a:spcAft>
                <a:spcPts val="0"/>
              </a:spcAft>
              <a:buClr>
                <a:schemeClr val="dk1"/>
              </a:buClr>
              <a:buSzPts val="1800"/>
              <a:buChar char="–"/>
              <a:defRPr sz="1800"/>
            </a:lvl6pPr>
            <a:lvl7pPr indent="-320039" lvl="6" marL="3200400" algn="l">
              <a:lnSpc>
                <a:spcPct val="90000"/>
              </a:lnSpc>
              <a:spcBef>
                <a:spcPts val="601"/>
              </a:spcBef>
              <a:spcAft>
                <a:spcPts val="0"/>
              </a:spcAft>
              <a:buClr>
                <a:schemeClr val="dk1"/>
              </a:buClr>
              <a:buSzPts val="1440"/>
              <a:buChar char="•"/>
              <a:defRPr sz="1800"/>
            </a:lvl7pPr>
            <a:lvl8pPr indent="-342900" lvl="7" marL="3657600" algn="l">
              <a:lnSpc>
                <a:spcPct val="90000"/>
              </a:lnSpc>
              <a:spcBef>
                <a:spcPts val="601"/>
              </a:spcBef>
              <a:spcAft>
                <a:spcPts val="0"/>
              </a:spcAft>
              <a:buClr>
                <a:schemeClr val="dk1"/>
              </a:buClr>
              <a:buSzPts val="1800"/>
              <a:buChar char="–"/>
              <a:defRPr sz="1800"/>
            </a:lvl8pPr>
            <a:lvl9pPr indent="-320040" lvl="8" marL="4114800" algn="l">
              <a:lnSpc>
                <a:spcPct val="90000"/>
              </a:lnSpc>
              <a:spcBef>
                <a:spcPts val="601"/>
              </a:spcBef>
              <a:spcAft>
                <a:spcPts val="0"/>
              </a:spcAft>
              <a:buClr>
                <a:schemeClr val="dk1"/>
              </a:buClr>
              <a:buSzPts val="1440"/>
              <a:buChar char="•"/>
              <a:defRPr sz="1800"/>
            </a:lvl9pPr>
          </a:lstStyle>
          <a:p/>
        </p:txBody>
      </p:sp>
      <p:sp>
        <p:nvSpPr>
          <p:cNvPr id="66" name="Google Shape;66;p21"/>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1"/>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9" name="Shape 69"/>
        <p:cNvGrpSpPr/>
        <p:nvPr/>
      </p:nvGrpSpPr>
      <p:grpSpPr>
        <a:xfrm>
          <a:off x="0" y="0"/>
          <a:ext cx="0" cy="0"/>
          <a:chOff x="0" y="0"/>
          <a:chExt cx="0" cy="0"/>
        </a:xfrm>
      </p:grpSpPr>
      <p:sp>
        <p:nvSpPr>
          <p:cNvPr id="70" name="Google Shape;70;p22"/>
          <p:cNvSpPr txBox="1"/>
          <p:nvPr>
            <p:ph type="title"/>
          </p:nvPr>
        </p:nvSpPr>
        <p:spPr>
          <a:xfrm>
            <a:off x="608015" y="685800"/>
            <a:ext cx="3962401" cy="46482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2"/>
              </a:buClr>
              <a:buSzPts val="3599"/>
              <a:buFont typeface="Cambria"/>
              <a:buNone/>
              <a:defRPr b="0" sz="35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2"/>
          <p:cNvSpPr txBox="1"/>
          <p:nvPr>
            <p:ph idx="1" type="body"/>
          </p:nvPr>
        </p:nvSpPr>
        <p:spPr>
          <a:xfrm>
            <a:off x="608013" y="5410200"/>
            <a:ext cx="3962401" cy="762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599"/>
              <a:buNone/>
              <a:defRPr sz="1999">
                <a:solidFill>
                  <a:schemeClr val="dk1"/>
                </a:solidFill>
              </a:defRPr>
            </a:lvl1pPr>
            <a:lvl2pPr indent="-228600" lvl="1" marL="914400" algn="l">
              <a:lnSpc>
                <a:spcPct val="90000"/>
              </a:lnSpc>
              <a:spcBef>
                <a:spcPts val="601"/>
              </a:spcBef>
              <a:spcAft>
                <a:spcPts val="0"/>
              </a:spcAft>
              <a:buClr>
                <a:schemeClr val="dk1"/>
              </a:buClr>
              <a:buSzPts val="960"/>
              <a:buNone/>
              <a:defRPr sz="1200"/>
            </a:lvl2pPr>
            <a:lvl3pPr indent="-228600" lvl="2" marL="1371600" algn="l">
              <a:lnSpc>
                <a:spcPct val="90000"/>
              </a:lnSpc>
              <a:spcBef>
                <a:spcPts val="601"/>
              </a:spcBef>
              <a:spcAft>
                <a:spcPts val="0"/>
              </a:spcAft>
              <a:buSzPts val="801"/>
              <a:buNone/>
              <a:defRPr sz="1001"/>
            </a:lvl3pPr>
            <a:lvl4pPr indent="-228600" lvl="3" marL="1828800" algn="l">
              <a:lnSpc>
                <a:spcPct val="90000"/>
              </a:lnSpc>
              <a:spcBef>
                <a:spcPts val="601"/>
              </a:spcBef>
              <a:spcAft>
                <a:spcPts val="0"/>
              </a:spcAft>
              <a:buClr>
                <a:schemeClr val="dk1"/>
              </a:buClr>
              <a:buSzPts val="899"/>
              <a:buNone/>
              <a:defRPr sz="899"/>
            </a:lvl4pPr>
            <a:lvl5pPr indent="-228600" lvl="4" marL="2286000" algn="l">
              <a:lnSpc>
                <a:spcPct val="90000"/>
              </a:lnSpc>
              <a:spcBef>
                <a:spcPts val="601"/>
              </a:spcBef>
              <a:spcAft>
                <a:spcPts val="0"/>
              </a:spcAft>
              <a:buSzPts val="719"/>
              <a:buNone/>
              <a:defRPr sz="899"/>
            </a:lvl5pPr>
            <a:lvl6pPr indent="-228600" lvl="5" marL="2743200" algn="l">
              <a:lnSpc>
                <a:spcPct val="90000"/>
              </a:lnSpc>
              <a:spcBef>
                <a:spcPts val="601"/>
              </a:spcBef>
              <a:spcAft>
                <a:spcPts val="0"/>
              </a:spcAft>
              <a:buClr>
                <a:schemeClr val="dk1"/>
              </a:buClr>
              <a:buSzPts val="899"/>
              <a:buNone/>
              <a:defRPr sz="899"/>
            </a:lvl6pPr>
            <a:lvl7pPr indent="-228600" lvl="6" marL="3200400" algn="l">
              <a:lnSpc>
                <a:spcPct val="90000"/>
              </a:lnSpc>
              <a:spcBef>
                <a:spcPts val="601"/>
              </a:spcBef>
              <a:spcAft>
                <a:spcPts val="0"/>
              </a:spcAft>
              <a:buClr>
                <a:schemeClr val="dk1"/>
              </a:buClr>
              <a:buSzPts val="719"/>
              <a:buNone/>
              <a:defRPr sz="899"/>
            </a:lvl7pPr>
            <a:lvl8pPr indent="-228600" lvl="7" marL="3657600" algn="l">
              <a:lnSpc>
                <a:spcPct val="90000"/>
              </a:lnSpc>
              <a:spcBef>
                <a:spcPts val="601"/>
              </a:spcBef>
              <a:spcAft>
                <a:spcPts val="0"/>
              </a:spcAft>
              <a:buClr>
                <a:schemeClr val="dk1"/>
              </a:buClr>
              <a:buSzPts val="899"/>
              <a:buNone/>
              <a:defRPr sz="899"/>
            </a:lvl8pPr>
            <a:lvl9pPr indent="-228600" lvl="8" marL="4114800" algn="l">
              <a:lnSpc>
                <a:spcPct val="90000"/>
              </a:lnSpc>
              <a:spcBef>
                <a:spcPts val="601"/>
              </a:spcBef>
              <a:spcAft>
                <a:spcPts val="0"/>
              </a:spcAft>
              <a:buClr>
                <a:schemeClr val="dk1"/>
              </a:buClr>
              <a:buSzPts val="719"/>
              <a:buNone/>
              <a:defRPr sz="899"/>
            </a:lvl9pPr>
          </a:lstStyle>
          <a:p/>
        </p:txBody>
      </p:sp>
      <p:sp>
        <p:nvSpPr>
          <p:cNvPr descr="An empty placeholder to add an image. Click on the placeholder and select the image that you wish to add" id="72" name="Google Shape;72;p22"/>
          <p:cNvSpPr/>
          <p:nvPr>
            <p:ph idx="2" type="pic"/>
          </p:nvPr>
        </p:nvSpPr>
        <p:spPr>
          <a:xfrm>
            <a:off x="4875213" y="685800"/>
            <a:ext cx="6705601" cy="5486400"/>
          </a:xfrm>
          <a:prstGeom prst="rect">
            <a:avLst/>
          </a:prstGeom>
          <a:noFill/>
          <a:ln cap="flat" cmpd="sng" w="63500">
            <a:solidFill>
              <a:schemeClr val="lt1"/>
            </a:solidFill>
            <a:prstDash val="solid"/>
            <a:miter lim="800000"/>
            <a:headEnd len="sm" w="sm" type="none"/>
            <a:tailEnd len="sm" w="sm" type="none"/>
          </a:ln>
        </p:spPr>
      </p:sp>
      <p:sp>
        <p:nvSpPr>
          <p:cNvPr id="73" name="Google Shape;73;p22"/>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2"/>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p:nvPr/>
        </p:nvSpPr>
        <p:spPr>
          <a:xfrm>
            <a:off x="-1586" y="0"/>
            <a:ext cx="12188951" cy="6858000"/>
          </a:xfrm>
          <a:prstGeom prst="rect">
            <a:avLst/>
          </a:prstGeom>
          <a:gradFill>
            <a:gsLst>
              <a:gs pos="0">
                <a:srgbClr val="F3F9FC"/>
              </a:gs>
              <a:gs pos="74000">
                <a:srgbClr val="9ED0E4"/>
              </a:gs>
              <a:gs pos="83000">
                <a:srgbClr val="9ED0E4"/>
              </a:gs>
              <a:gs pos="100000">
                <a:srgbClr val="BDE0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3"/>
          <p:cNvSpPr txBox="1"/>
          <p:nvPr>
            <p:ph idx="1" type="body"/>
          </p:nvPr>
        </p:nvSpPr>
        <p:spPr>
          <a:xfrm>
            <a:off x="1293813" y="685801"/>
            <a:ext cx="10287000" cy="4190999"/>
          </a:xfrm>
          <a:prstGeom prst="rect">
            <a:avLst/>
          </a:prstGeom>
          <a:noFill/>
          <a:ln>
            <a:noFill/>
          </a:ln>
        </p:spPr>
        <p:txBody>
          <a:bodyPr anchorCtr="0" anchor="t" bIns="45700" lIns="91425" spcFirstLastPara="1" rIns="91425" wrap="square" tIns="45700">
            <a:normAutofit/>
          </a:bodyPr>
          <a:lstStyle>
            <a:lvl1pPr indent="-370789" lvl="0" marL="457200" marR="0" rtl="0" algn="l">
              <a:lnSpc>
                <a:spcPct val="90000"/>
              </a:lnSpc>
              <a:spcBef>
                <a:spcPts val="1800"/>
              </a:spcBef>
              <a:spcAft>
                <a:spcPts val="0"/>
              </a:spcAft>
              <a:buClr>
                <a:schemeClr val="dk1"/>
              </a:buClr>
              <a:buSzPts val="2239"/>
              <a:buFont typeface="Arial"/>
              <a:buChar char="•"/>
              <a:defRPr b="0" i="0" sz="2799" u="none" cap="none" strike="noStrike">
                <a:solidFill>
                  <a:schemeClr val="dk1"/>
                </a:solidFill>
                <a:latin typeface="Calibri"/>
                <a:ea typeface="Calibri"/>
                <a:cs typeface="Calibri"/>
                <a:sym typeface="Calibri"/>
              </a:defRPr>
            </a:lvl1pPr>
            <a:lvl2pPr indent="-350469" lvl="1" marL="914400" marR="0" rtl="0" algn="l">
              <a:lnSpc>
                <a:spcPct val="90000"/>
              </a:lnSpc>
              <a:spcBef>
                <a:spcPts val="601"/>
              </a:spcBef>
              <a:spcAft>
                <a:spcPts val="0"/>
              </a:spcAft>
              <a:buClr>
                <a:schemeClr val="dk1"/>
              </a:buClr>
              <a:buSzPts val="1919"/>
              <a:buFont typeface="Corbel"/>
              <a:buChar char="–"/>
              <a:defRPr b="0" i="0" sz="2399" u="none" cap="none" strike="noStrike">
                <a:solidFill>
                  <a:schemeClr val="dk1"/>
                </a:solidFill>
                <a:latin typeface="Calibri"/>
                <a:ea typeface="Calibri"/>
                <a:cs typeface="Calibri"/>
                <a:sym typeface="Calibri"/>
              </a:defRPr>
            </a:lvl2pPr>
            <a:lvl3pPr indent="-330149" lvl="2" marL="1371600" marR="0" rtl="0" algn="l">
              <a:lnSpc>
                <a:spcPct val="90000"/>
              </a:lnSpc>
              <a:spcBef>
                <a:spcPts val="601"/>
              </a:spcBef>
              <a:spcAft>
                <a:spcPts val="0"/>
              </a:spcAft>
              <a:buClr>
                <a:schemeClr val="dk1"/>
              </a:buClr>
              <a:buSzPts val="1599"/>
              <a:buFont typeface="Arial"/>
              <a:buChar char="•"/>
              <a:defRPr b="0" i="0" sz="1999" u="none" cap="none" strike="noStrike">
                <a:solidFill>
                  <a:schemeClr val="dk1"/>
                </a:solidFill>
                <a:latin typeface="Calibri"/>
                <a:ea typeface="Calibri"/>
                <a:cs typeface="Calibri"/>
                <a:sym typeface="Calibri"/>
              </a:defRPr>
            </a:lvl3pPr>
            <a:lvl4pPr indent="-342900" lvl="3" marL="1828800" marR="0" rtl="0" algn="l">
              <a:lnSpc>
                <a:spcPct val="90000"/>
              </a:lnSpc>
              <a:spcBef>
                <a:spcPts val="601"/>
              </a:spcBef>
              <a:spcAft>
                <a:spcPts val="0"/>
              </a:spcAft>
              <a:buClr>
                <a:schemeClr val="dk1"/>
              </a:buClr>
              <a:buSzPts val="1800"/>
              <a:buFont typeface="Corbel"/>
              <a:buChar char="–"/>
              <a:defRPr b="0" i="0" sz="1800" u="none" cap="none" strike="noStrike">
                <a:solidFill>
                  <a:schemeClr val="dk1"/>
                </a:solidFill>
                <a:latin typeface="Calibri"/>
                <a:ea typeface="Calibri"/>
                <a:cs typeface="Calibri"/>
                <a:sym typeface="Calibri"/>
              </a:defRPr>
            </a:lvl4pPr>
            <a:lvl5pPr indent="-320039" lvl="4" marL="2286000" marR="0" rtl="0" algn="l">
              <a:lnSpc>
                <a:spcPct val="90000"/>
              </a:lnSpc>
              <a:spcBef>
                <a:spcPts val="601"/>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601"/>
              </a:spcBef>
              <a:spcAft>
                <a:spcPts val="0"/>
              </a:spcAft>
              <a:buClr>
                <a:schemeClr val="dk1"/>
              </a:buClr>
              <a:buSzPts val="1800"/>
              <a:buFont typeface="Corbel"/>
              <a:buChar char="–"/>
              <a:defRPr b="0" i="0" sz="1800" u="none" cap="none" strike="noStrike">
                <a:solidFill>
                  <a:schemeClr val="dk1"/>
                </a:solidFill>
                <a:latin typeface="Calibri"/>
                <a:ea typeface="Calibri"/>
                <a:cs typeface="Calibri"/>
                <a:sym typeface="Calibri"/>
              </a:defRPr>
            </a:lvl6pPr>
            <a:lvl7pPr indent="-320039" lvl="6" marL="3200400" marR="0" rtl="0" algn="l">
              <a:lnSpc>
                <a:spcPct val="90000"/>
              </a:lnSpc>
              <a:spcBef>
                <a:spcPts val="601"/>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601"/>
              </a:spcBef>
              <a:spcAft>
                <a:spcPts val="0"/>
              </a:spcAft>
              <a:buClr>
                <a:schemeClr val="dk1"/>
              </a:buClr>
              <a:buSzPts val="1800"/>
              <a:buFont typeface="Corbel"/>
              <a:buChar char="–"/>
              <a:defRPr b="0" i="0" sz="1800" u="none" cap="none" strike="noStrike">
                <a:solidFill>
                  <a:schemeClr val="dk1"/>
                </a:solidFill>
                <a:latin typeface="Calibri"/>
                <a:ea typeface="Calibri"/>
                <a:cs typeface="Calibri"/>
                <a:sym typeface="Calibri"/>
              </a:defRPr>
            </a:lvl8pPr>
            <a:lvl9pPr indent="-320040" lvl="8" marL="4114800" marR="0" rtl="0" algn="l">
              <a:lnSpc>
                <a:spcPct val="90000"/>
              </a:lnSpc>
              <a:spcBef>
                <a:spcPts val="601"/>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type="title"/>
          </p:nvPr>
        </p:nvSpPr>
        <p:spPr>
          <a:xfrm>
            <a:off x="609441" y="5105400"/>
            <a:ext cx="10971371" cy="1066800"/>
          </a:xfrm>
          <a:prstGeom prst="rect">
            <a:avLst/>
          </a:prstGeom>
          <a:noFill/>
          <a:ln>
            <a:noFill/>
          </a:ln>
        </p:spPr>
        <p:txBody>
          <a:bodyPr anchorCtr="0" anchor="b" bIns="45700" lIns="91425" spcFirstLastPara="1" rIns="91425" wrap="square" tIns="45700">
            <a:normAutofit/>
          </a:bodyPr>
          <a:lstStyle>
            <a:lvl1pPr lvl="0" marR="0" rtl="0" algn="l">
              <a:lnSpc>
                <a:spcPct val="80000"/>
              </a:lnSpc>
              <a:spcBef>
                <a:spcPts val="0"/>
              </a:spcBef>
              <a:spcAft>
                <a:spcPts val="0"/>
              </a:spcAft>
              <a:buClr>
                <a:schemeClr val="dk2"/>
              </a:buClr>
              <a:buSzPts val="3599"/>
              <a:buFont typeface="Cambria"/>
              <a:buNone/>
              <a:defRPr b="0" i="0" sz="3599"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3"/>
          <p:cNvSpPr txBox="1"/>
          <p:nvPr>
            <p:ph idx="10" type="dt"/>
          </p:nvPr>
        </p:nvSpPr>
        <p:spPr>
          <a:xfrm>
            <a:off x="609441" y="6356352"/>
            <a:ext cx="284405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1" type="ftr"/>
          </p:nvPr>
        </p:nvSpPr>
        <p:spPr>
          <a:xfrm>
            <a:off x="4164515" y="6356352"/>
            <a:ext cx="385979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3"/>
          <p:cNvSpPr txBox="1"/>
          <p:nvPr>
            <p:ph idx="12" type="sldNum"/>
          </p:nvPr>
        </p:nvSpPr>
        <p:spPr>
          <a:xfrm>
            <a:off x="8735325" y="6356352"/>
            <a:ext cx="28440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
          <p:cNvSpPr txBox="1"/>
          <p:nvPr/>
        </p:nvSpPr>
        <p:spPr>
          <a:xfrm>
            <a:off x="0" y="2499360"/>
            <a:ext cx="12188824" cy="2862322"/>
          </a:xfrm>
          <a:prstGeom prst="rect">
            <a:avLst/>
          </a:prstGeom>
          <a:noFill/>
          <a:ln>
            <a:noFill/>
          </a:ln>
        </p:spPr>
        <p:txBody>
          <a:bodyPr anchorCtr="1" anchor="ctr" bIns="45700" lIns="91425" spcFirstLastPara="1" rIns="91425" wrap="square" tIns="45700">
            <a:spAutoFit/>
          </a:bodyPr>
          <a:lstStyle/>
          <a:p>
            <a:pPr indent="0" lvl="0" marL="0" marR="0" rtl="0" algn="ctr">
              <a:spcBef>
                <a:spcPts val="0"/>
              </a:spcBef>
              <a:spcAft>
                <a:spcPts val="0"/>
              </a:spcAft>
              <a:buNone/>
            </a:pPr>
            <a:r>
              <a:rPr b="1" i="1" lang="en-US" sz="6000" u="none" cap="none" strike="noStrike">
                <a:solidFill>
                  <a:schemeClr val="dk1"/>
                </a:solidFill>
                <a:latin typeface="Arial"/>
                <a:ea typeface="Arial"/>
                <a:cs typeface="Arial"/>
                <a:sym typeface="Arial"/>
              </a:rPr>
              <a:t>A Buyers Guide</a:t>
            </a:r>
            <a:endParaRPr/>
          </a:p>
          <a:p>
            <a:pPr indent="0" lvl="0" marL="0" marR="0" rtl="0" algn="ctr">
              <a:spcBef>
                <a:spcPts val="0"/>
              </a:spcBef>
              <a:spcAft>
                <a:spcPts val="0"/>
              </a:spcAft>
              <a:buNone/>
            </a:pPr>
            <a:r>
              <a:rPr b="1" i="1" lang="en-US" sz="6000" u="none" cap="none" strike="noStrike">
                <a:solidFill>
                  <a:schemeClr val="dk1"/>
                </a:solidFill>
                <a:latin typeface="Arial"/>
                <a:ea typeface="Arial"/>
                <a:cs typeface="Arial"/>
                <a:sym typeface="Arial"/>
              </a:rPr>
              <a:t> For </a:t>
            </a:r>
            <a:endParaRPr/>
          </a:p>
          <a:p>
            <a:pPr indent="0" lvl="0" marL="0" marR="0" rtl="0" algn="ctr">
              <a:spcBef>
                <a:spcPts val="0"/>
              </a:spcBef>
              <a:spcAft>
                <a:spcPts val="0"/>
              </a:spcAft>
              <a:buNone/>
            </a:pPr>
            <a:r>
              <a:rPr b="1" i="1" lang="en-US" sz="6000" u="none" cap="none" strike="noStrike">
                <a:solidFill>
                  <a:schemeClr val="dk1"/>
                </a:solidFill>
                <a:latin typeface="Arial"/>
                <a:ea typeface="Arial"/>
                <a:cs typeface="Arial"/>
                <a:sym typeface="Arial"/>
              </a:rPr>
              <a:t>Residential Real Estate </a:t>
            </a:r>
            <a:endParaRPr/>
          </a:p>
        </p:txBody>
      </p:sp>
      <p:pic>
        <p:nvPicPr>
          <p:cNvPr id="93" name="Google Shape;93;p1"/>
          <p:cNvPicPr preferRelativeResize="0"/>
          <p:nvPr/>
        </p:nvPicPr>
        <p:blipFill rotWithShape="1">
          <a:blip r:embed="rId3">
            <a:alphaModFix/>
          </a:blip>
          <a:srcRect b="38607" l="7962" r="10554" t="9765"/>
          <a:stretch/>
        </p:blipFill>
        <p:spPr>
          <a:xfrm>
            <a:off x="1339532" y="-609600"/>
            <a:ext cx="9509760" cy="3108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3" name="Shape 223"/>
        <p:cNvGrpSpPr/>
        <p:nvPr/>
      </p:nvGrpSpPr>
      <p:grpSpPr>
        <a:xfrm>
          <a:off x="0" y="0"/>
          <a:ext cx="0" cy="0"/>
          <a:chOff x="0" y="0"/>
          <a:chExt cx="0" cy="0"/>
        </a:xfrm>
      </p:grpSpPr>
      <p:sp>
        <p:nvSpPr>
          <p:cNvPr id="224" name="Google Shape;224;p9"/>
          <p:cNvSpPr txBox="1"/>
          <p:nvPr/>
        </p:nvSpPr>
        <p:spPr>
          <a:xfrm>
            <a:off x="531813" y="203539"/>
            <a:ext cx="11125200" cy="1015663"/>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6000">
                <a:solidFill>
                  <a:srgbClr val="BDA679"/>
                </a:solidFill>
                <a:latin typeface="Calibri"/>
                <a:ea typeface="Calibri"/>
                <a:cs typeface="Calibri"/>
                <a:sym typeface="Calibri"/>
              </a:rPr>
              <a:t>THE VARIABLES</a:t>
            </a:r>
            <a:endParaRPr/>
          </a:p>
        </p:txBody>
      </p:sp>
      <p:sp>
        <p:nvSpPr>
          <p:cNvPr id="225" name="Google Shape;225;p9"/>
          <p:cNvSpPr txBox="1"/>
          <p:nvPr/>
        </p:nvSpPr>
        <p:spPr>
          <a:xfrm>
            <a:off x="531813" y="1219202"/>
            <a:ext cx="11125198" cy="646331"/>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There are a number of different variables to consider when submitting an offer, and just one of them might be the reason your offer gets accepted!  Here are Some of the most Notable variables ;</a:t>
            </a:r>
            <a:endParaRPr/>
          </a:p>
        </p:txBody>
      </p:sp>
      <p:sp>
        <p:nvSpPr>
          <p:cNvPr id="226" name="Google Shape;226;p9"/>
          <p:cNvSpPr txBox="1"/>
          <p:nvPr/>
        </p:nvSpPr>
        <p:spPr>
          <a:xfrm>
            <a:off x="5638799" y="3230047"/>
            <a:ext cx="914400" cy="369332"/>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9"/>
          <p:cNvSpPr txBox="1"/>
          <p:nvPr/>
        </p:nvSpPr>
        <p:spPr>
          <a:xfrm>
            <a:off x="531813" y="2089896"/>
            <a:ext cx="10363199" cy="4659417"/>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Earnest Money – More you have, More serious your offer becomes</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Inspection Strategy – How soon can it get done? Are we looking for anything specific?</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Possession Terms</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Information Verification Period</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Contract Contingencies</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Close Date</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Buyer Letter to Seller</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Offer Highlight Letter</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Proof of funds and/or Pre-Approval Letter</a:t>
            </a:r>
            <a:endParaRPr/>
          </a:p>
          <a:p>
            <a:pPr indent="-285724" lvl="0" marL="285724" marR="0" rtl="0" algn="l">
              <a:lnSpc>
                <a:spcPct val="150000"/>
              </a:lnSpc>
              <a:spcBef>
                <a:spcPts val="0"/>
              </a:spcBef>
              <a:spcAft>
                <a:spcPts val="0"/>
              </a:spcAft>
              <a:buClr>
                <a:schemeClr val="dk1"/>
              </a:buClr>
              <a:buSzPts val="1999"/>
              <a:buFont typeface="Noto Sans Symbols"/>
              <a:buChar char="▪"/>
            </a:pPr>
            <a:r>
              <a:rPr lang="en-US" sz="1999">
                <a:solidFill>
                  <a:schemeClr val="dk1"/>
                </a:solidFill>
                <a:latin typeface="Calibri"/>
                <a:ea typeface="Calibri"/>
                <a:cs typeface="Calibri"/>
                <a:sym typeface="Calibri"/>
              </a:rPr>
              <a:t>Lender cross selling buyer to listing agent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1" name="Shape 231"/>
        <p:cNvGrpSpPr/>
        <p:nvPr/>
      </p:nvGrpSpPr>
      <p:grpSpPr>
        <a:xfrm>
          <a:off x="0" y="0"/>
          <a:ext cx="0" cy="0"/>
          <a:chOff x="0" y="0"/>
          <a:chExt cx="0" cy="0"/>
        </a:xfrm>
      </p:grpSpPr>
      <p:sp>
        <p:nvSpPr>
          <p:cNvPr id="232" name="Google Shape;232;p10"/>
          <p:cNvSpPr txBox="1"/>
          <p:nvPr/>
        </p:nvSpPr>
        <p:spPr>
          <a:xfrm>
            <a:off x="455613" y="196333"/>
            <a:ext cx="11277599" cy="1015663"/>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6000">
                <a:solidFill>
                  <a:srgbClr val="BDA679"/>
                </a:solidFill>
                <a:latin typeface="Calibri"/>
                <a:ea typeface="Calibri"/>
                <a:cs typeface="Calibri"/>
                <a:sym typeface="Calibri"/>
              </a:rPr>
              <a:t>Earnest Money, What’s that?</a:t>
            </a:r>
            <a:endParaRPr/>
          </a:p>
        </p:txBody>
      </p:sp>
      <p:sp>
        <p:nvSpPr>
          <p:cNvPr id="233" name="Google Shape;233;p10"/>
          <p:cNvSpPr txBox="1"/>
          <p:nvPr/>
        </p:nvSpPr>
        <p:spPr>
          <a:xfrm>
            <a:off x="2132012" y="1564868"/>
            <a:ext cx="7543800" cy="1384610"/>
          </a:xfrm>
          <a:prstGeom prst="rect">
            <a:avLst/>
          </a:prstGeom>
          <a:solidFill>
            <a:srgbClr val="BDA679"/>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2799">
                <a:solidFill>
                  <a:schemeClr val="dk1"/>
                </a:solidFill>
                <a:latin typeface="Calibri"/>
                <a:ea typeface="Calibri"/>
                <a:cs typeface="Calibri"/>
                <a:sym typeface="Calibri"/>
              </a:rPr>
              <a:t>Earnest Money is a Deposit made to the seller showing a buyer’s good faith in a transaction to see the deal all the way through closing.</a:t>
            </a:r>
            <a:endParaRPr/>
          </a:p>
        </p:txBody>
      </p:sp>
      <p:sp>
        <p:nvSpPr>
          <p:cNvPr id="234" name="Google Shape;234;p10"/>
          <p:cNvSpPr txBox="1"/>
          <p:nvPr/>
        </p:nvSpPr>
        <p:spPr>
          <a:xfrm>
            <a:off x="1092200" y="3283748"/>
            <a:ext cx="9677399" cy="3256276"/>
          </a:xfrm>
          <a:prstGeom prst="rect">
            <a:avLst/>
          </a:prstGeom>
          <a:solidFill>
            <a:schemeClr val="lt1"/>
          </a:solidFill>
          <a:ln>
            <a:noFill/>
          </a:ln>
        </p:spPr>
        <p:txBody>
          <a:bodyPr anchorCtr="1" anchor="ctr" bIns="45700" lIns="91425" spcFirstLastPara="1" rIns="91425" wrap="square" tIns="45700">
            <a:spAutoFit/>
          </a:bodyPr>
          <a:lstStyle/>
          <a:p>
            <a:pPr indent="-285724" lvl="0" marL="285724" marR="0" rtl="0" algn="l">
              <a:lnSpc>
                <a:spcPct val="150000"/>
              </a:lnSpc>
              <a:spcBef>
                <a:spcPts val="0"/>
              </a:spcBef>
              <a:spcAft>
                <a:spcPts val="0"/>
              </a:spcAft>
              <a:buClr>
                <a:schemeClr val="dk1"/>
              </a:buClr>
              <a:buSzPts val="2799"/>
              <a:buFont typeface="Courier New"/>
              <a:buChar char="o"/>
            </a:pPr>
            <a:r>
              <a:rPr lang="en-US" sz="2799">
                <a:solidFill>
                  <a:schemeClr val="dk1"/>
                </a:solidFill>
                <a:latin typeface="Calibri"/>
                <a:ea typeface="Calibri"/>
                <a:cs typeface="Calibri"/>
                <a:sym typeface="Calibri"/>
              </a:rPr>
              <a:t>Held by a neutral 3 party company (referred to as Escrow Company)</a:t>
            </a:r>
            <a:endParaRPr/>
          </a:p>
          <a:p>
            <a:pPr indent="-285724" lvl="0" marL="285724" marR="0" rtl="0" algn="l">
              <a:lnSpc>
                <a:spcPct val="150000"/>
              </a:lnSpc>
              <a:spcBef>
                <a:spcPts val="0"/>
              </a:spcBef>
              <a:spcAft>
                <a:spcPts val="0"/>
              </a:spcAft>
              <a:buClr>
                <a:schemeClr val="dk1"/>
              </a:buClr>
              <a:buSzPts val="2799"/>
              <a:buFont typeface="Courier New"/>
              <a:buChar char="o"/>
            </a:pPr>
            <a:r>
              <a:rPr lang="en-US" sz="2799">
                <a:solidFill>
                  <a:schemeClr val="dk1"/>
                </a:solidFill>
                <a:latin typeface="Calibri"/>
                <a:ea typeface="Calibri"/>
                <a:cs typeface="Calibri"/>
                <a:sym typeface="Calibri"/>
              </a:rPr>
              <a:t>Ideally Earnest money should be within 1-3% of purchase price</a:t>
            </a:r>
            <a:endParaRPr/>
          </a:p>
          <a:p>
            <a:pPr indent="-285724" lvl="0" marL="285724" marR="0" rtl="0" algn="l">
              <a:lnSpc>
                <a:spcPct val="150000"/>
              </a:lnSpc>
              <a:spcBef>
                <a:spcPts val="0"/>
              </a:spcBef>
              <a:spcAft>
                <a:spcPts val="0"/>
              </a:spcAft>
              <a:buClr>
                <a:schemeClr val="dk1"/>
              </a:buClr>
              <a:buSzPts val="2799"/>
              <a:buFont typeface="Courier New"/>
              <a:buChar char="o"/>
            </a:pPr>
            <a:r>
              <a:rPr lang="en-US" sz="2799">
                <a:solidFill>
                  <a:schemeClr val="dk1"/>
                </a:solidFill>
                <a:latin typeface="Calibri"/>
                <a:ea typeface="Calibri"/>
                <a:cs typeface="Calibri"/>
                <a:sym typeface="Calibri"/>
              </a:rPr>
              <a:t>Not an extra Cost!  Earnest $ is applied towards your down payment or Closing costs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8" name="Shape 238"/>
        <p:cNvGrpSpPr/>
        <p:nvPr/>
      </p:nvGrpSpPr>
      <p:grpSpPr>
        <a:xfrm>
          <a:off x="0" y="0"/>
          <a:ext cx="0" cy="0"/>
          <a:chOff x="0" y="0"/>
          <a:chExt cx="0" cy="0"/>
        </a:xfrm>
      </p:grpSpPr>
      <p:sp>
        <p:nvSpPr>
          <p:cNvPr id="239" name="Google Shape;239;p11"/>
          <p:cNvSpPr txBox="1"/>
          <p:nvPr>
            <p:ph type="title"/>
          </p:nvPr>
        </p:nvSpPr>
        <p:spPr>
          <a:xfrm>
            <a:off x="608775" y="439000"/>
            <a:ext cx="10971300" cy="687000"/>
          </a:xfrm>
          <a:prstGeom prst="rect">
            <a:avLst/>
          </a:prstGeom>
          <a:solidFill>
            <a:srgbClr val="000000"/>
          </a:solid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rgbClr val="BDA679"/>
              </a:buClr>
              <a:buSzPts val="4399"/>
              <a:buFont typeface="Cambria"/>
              <a:buNone/>
            </a:pPr>
            <a:r>
              <a:rPr b="1" i="1" lang="en-US" sz="4299">
                <a:solidFill>
                  <a:srgbClr val="BDA679"/>
                </a:solidFill>
              </a:rPr>
              <a:t>What are closing costs and who pays what?</a:t>
            </a:r>
            <a:endParaRPr sz="3499"/>
          </a:p>
        </p:txBody>
      </p:sp>
      <p:sp>
        <p:nvSpPr>
          <p:cNvPr id="240" name="Google Shape;240;p11"/>
          <p:cNvSpPr txBox="1"/>
          <p:nvPr>
            <p:ph idx="1" type="body"/>
          </p:nvPr>
        </p:nvSpPr>
        <p:spPr>
          <a:xfrm>
            <a:off x="1446214" y="1904999"/>
            <a:ext cx="3987002" cy="4191001"/>
          </a:xfrm>
          <a:prstGeom prst="rect">
            <a:avLst/>
          </a:prstGeom>
          <a:noFill/>
          <a:ln>
            <a:noFill/>
          </a:ln>
        </p:spPr>
        <p:txBody>
          <a:bodyPr anchorCtr="0" anchor="t" bIns="45700" lIns="91425" spcFirstLastPara="1" rIns="91425" wrap="square" tIns="45700">
            <a:normAutofit fontScale="47500" lnSpcReduction="10000"/>
          </a:bodyPr>
          <a:lstStyle/>
          <a:p>
            <a:pPr indent="0" lvl="0" marL="0" rtl="0" algn="l">
              <a:lnSpc>
                <a:spcPct val="90000"/>
              </a:lnSpc>
              <a:spcBef>
                <a:spcPts val="0"/>
              </a:spcBef>
              <a:spcAft>
                <a:spcPts val="0"/>
              </a:spcAft>
              <a:buSzPct val="77170"/>
              <a:buNone/>
            </a:pPr>
            <a:r>
              <a:rPr lang="en-US"/>
              <a:t>BUYER PAYS</a:t>
            </a:r>
            <a:endParaRPr/>
          </a:p>
          <a:p>
            <a:pPr indent="-208030" lvl="0" marL="228579" rtl="0" algn="l">
              <a:lnSpc>
                <a:spcPct val="90000"/>
              </a:lnSpc>
              <a:spcBef>
                <a:spcPts val="1800"/>
              </a:spcBef>
              <a:spcAft>
                <a:spcPts val="0"/>
              </a:spcAft>
              <a:buSzPct val="77170"/>
              <a:buChar char="•"/>
            </a:pPr>
            <a:r>
              <a:rPr lang="en-US"/>
              <a:t>Lender fees – such as appraisal, credit report, loan origination, </a:t>
            </a:r>
            <a:r>
              <a:rPr lang="en-US"/>
              <a:t>prepaid</a:t>
            </a:r>
            <a:r>
              <a:rPr lang="en-US"/>
              <a:t> interest, PMI ect.</a:t>
            </a:r>
            <a:endParaRPr/>
          </a:p>
          <a:p>
            <a:pPr indent="-208030" lvl="0" marL="228579" rtl="0" algn="l">
              <a:lnSpc>
                <a:spcPct val="90000"/>
              </a:lnSpc>
              <a:spcBef>
                <a:spcPts val="1800"/>
              </a:spcBef>
              <a:spcAft>
                <a:spcPts val="0"/>
              </a:spcAft>
              <a:buSzPct val="77170"/>
              <a:buChar char="•"/>
            </a:pPr>
            <a:r>
              <a:rPr lang="en-US"/>
              <a:t>Recording Fees to the County</a:t>
            </a:r>
            <a:endParaRPr/>
          </a:p>
          <a:p>
            <a:pPr indent="-208030" lvl="0" marL="228579" rtl="0" algn="l">
              <a:lnSpc>
                <a:spcPct val="90000"/>
              </a:lnSpc>
              <a:spcBef>
                <a:spcPts val="1800"/>
              </a:spcBef>
              <a:spcAft>
                <a:spcPts val="0"/>
              </a:spcAft>
              <a:buSzPct val="77170"/>
              <a:buChar char="•"/>
            </a:pPr>
            <a:r>
              <a:rPr lang="en-US"/>
              <a:t>½ of the escrow fees</a:t>
            </a:r>
            <a:endParaRPr/>
          </a:p>
          <a:p>
            <a:pPr indent="-208030" lvl="0" marL="228579" rtl="0" algn="l">
              <a:lnSpc>
                <a:spcPct val="90000"/>
              </a:lnSpc>
              <a:spcBef>
                <a:spcPts val="1800"/>
              </a:spcBef>
              <a:spcAft>
                <a:spcPts val="0"/>
              </a:spcAft>
              <a:buSzPct val="77170"/>
              <a:buChar char="•"/>
            </a:pPr>
            <a:r>
              <a:rPr lang="en-US"/>
              <a:t>Lenders Title Insurance Policy</a:t>
            </a:r>
            <a:endParaRPr/>
          </a:p>
          <a:p>
            <a:pPr indent="-208030" lvl="0" marL="228579" rtl="0" algn="l">
              <a:lnSpc>
                <a:spcPct val="90000"/>
              </a:lnSpc>
              <a:spcBef>
                <a:spcPts val="1800"/>
              </a:spcBef>
              <a:spcAft>
                <a:spcPts val="0"/>
              </a:spcAft>
              <a:buSzPct val="77170"/>
              <a:buChar char="•"/>
            </a:pPr>
            <a:r>
              <a:rPr lang="en-US"/>
              <a:t>Prorated Property taxes and HOA Fees if applicable</a:t>
            </a:r>
            <a:endParaRPr/>
          </a:p>
          <a:p>
            <a:pPr indent="-208030" lvl="0" marL="228579" rtl="0" algn="l">
              <a:lnSpc>
                <a:spcPct val="90000"/>
              </a:lnSpc>
              <a:spcBef>
                <a:spcPts val="1800"/>
              </a:spcBef>
              <a:spcAft>
                <a:spcPts val="0"/>
              </a:spcAft>
              <a:buSzPct val="77170"/>
              <a:buChar char="•"/>
            </a:pPr>
            <a:r>
              <a:rPr lang="en-US"/>
              <a:t>All or Part of your Brokers compensation</a:t>
            </a:r>
            <a:endParaRPr/>
          </a:p>
          <a:p>
            <a:pPr indent="-208030" lvl="0" marL="228579" rtl="0" algn="l">
              <a:lnSpc>
                <a:spcPct val="90000"/>
              </a:lnSpc>
              <a:spcBef>
                <a:spcPts val="1800"/>
              </a:spcBef>
              <a:spcAft>
                <a:spcPts val="0"/>
              </a:spcAft>
              <a:buSzPct val="77170"/>
              <a:buChar char="•"/>
            </a:pPr>
            <a:r>
              <a:rPr lang="en-US"/>
              <a:t>Plan on 5-7% (Possible to get seller to pay this or work it into your financing)</a:t>
            </a:r>
            <a:endParaRPr/>
          </a:p>
          <a:p>
            <a:pPr indent="-139729" lvl="0" marL="228579" rtl="0" algn="l">
              <a:lnSpc>
                <a:spcPct val="90000"/>
              </a:lnSpc>
              <a:spcBef>
                <a:spcPts val="1800"/>
              </a:spcBef>
              <a:spcAft>
                <a:spcPts val="0"/>
              </a:spcAft>
              <a:buSzPct val="80000"/>
              <a:buNone/>
            </a:pPr>
            <a:r>
              <a:t/>
            </a:r>
            <a:endParaRPr/>
          </a:p>
          <a:p>
            <a:pPr indent="-139729" lvl="0" marL="228579" rtl="0" algn="l">
              <a:lnSpc>
                <a:spcPct val="90000"/>
              </a:lnSpc>
              <a:spcBef>
                <a:spcPts val="1800"/>
              </a:spcBef>
              <a:spcAft>
                <a:spcPts val="0"/>
              </a:spcAft>
              <a:buSzPct val="80000"/>
              <a:buNone/>
            </a:pPr>
            <a:r>
              <a:t/>
            </a:r>
            <a:endParaRPr/>
          </a:p>
        </p:txBody>
      </p:sp>
      <p:sp>
        <p:nvSpPr>
          <p:cNvPr id="241" name="Google Shape;241;p11"/>
          <p:cNvSpPr txBox="1"/>
          <p:nvPr>
            <p:ph idx="2" type="body"/>
          </p:nvPr>
        </p:nvSpPr>
        <p:spPr>
          <a:xfrm>
            <a:off x="6908008" y="1924050"/>
            <a:ext cx="4596604" cy="419100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SzPct val="77170"/>
              <a:buNone/>
            </a:pPr>
            <a:r>
              <a:rPr lang="en-US"/>
              <a:t>SELLER PAYS</a:t>
            </a:r>
            <a:endParaRPr/>
          </a:p>
          <a:p>
            <a:pPr indent="-228604" lvl="0" marL="228579" rtl="0" algn="l">
              <a:lnSpc>
                <a:spcPct val="90000"/>
              </a:lnSpc>
              <a:spcBef>
                <a:spcPts val="1800"/>
              </a:spcBef>
              <a:spcAft>
                <a:spcPts val="0"/>
              </a:spcAft>
              <a:buSzPct val="77170"/>
              <a:buChar char="•"/>
            </a:pPr>
            <a:r>
              <a:rPr lang="en-US"/>
              <a:t>Excise Tax</a:t>
            </a:r>
            <a:endParaRPr/>
          </a:p>
          <a:p>
            <a:pPr indent="-228604" lvl="0" marL="228579" rtl="0" algn="l">
              <a:lnSpc>
                <a:spcPct val="90000"/>
              </a:lnSpc>
              <a:spcBef>
                <a:spcPts val="1800"/>
              </a:spcBef>
              <a:spcAft>
                <a:spcPts val="0"/>
              </a:spcAft>
              <a:buSzPct val="77170"/>
              <a:buChar char="•"/>
            </a:pPr>
            <a:r>
              <a:rPr lang="en-US"/>
              <a:t>All or Part of Real Estate Brokers Compensations</a:t>
            </a:r>
            <a:endParaRPr/>
          </a:p>
          <a:p>
            <a:pPr indent="-228604" lvl="0" marL="228579" rtl="0" algn="l">
              <a:lnSpc>
                <a:spcPct val="90000"/>
              </a:lnSpc>
              <a:spcBef>
                <a:spcPts val="1800"/>
              </a:spcBef>
              <a:spcAft>
                <a:spcPts val="0"/>
              </a:spcAft>
              <a:buSzPct val="77170"/>
              <a:buChar char="•"/>
            </a:pPr>
            <a:r>
              <a:rPr lang="en-US"/>
              <a:t>½ of the escrow fees</a:t>
            </a:r>
            <a:endParaRPr/>
          </a:p>
          <a:p>
            <a:pPr indent="-228604" lvl="0" marL="228579" rtl="0" algn="l">
              <a:lnSpc>
                <a:spcPct val="90000"/>
              </a:lnSpc>
              <a:spcBef>
                <a:spcPts val="1800"/>
              </a:spcBef>
              <a:spcAft>
                <a:spcPts val="0"/>
              </a:spcAft>
              <a:buSzPct val="77170"/>
              <a:buChar char="•"/>
            </a:pPr>
            <a:r>
              <a:rPr lang="en-US"/>
              <a:t>Owner’s Title Insurance Policy</a:t>
            </a:r>
            <a:endParaRPr/>
          </a:p>
          <a:p>
            <a:pPr indent="-228604" lvl="0" marL="228579" rtl="0" algn="l">
              <a:lnSpc>
                <a:spcPct val="90000"/>
              </a:lnSpc>
              <a:spcBef>
                <a:spcPts val="1800"/>
              </a:spcBef>
              <a:spcAft>
                <a:spcPts val="0"/>
              </a:spcAft>
              <a:buSzPct val="77170"/>
              <a:buChar char="•"/>
            </a:pPr>
            <a:r>
              <a:rPr lang="en-US"/>
              <a:t>Prorated Property taxes, utilities and HOA Fees if Applicable</a:t>
            </a:r>
            <a:endParaRPr/>
          </a:p>
        </p:txBody>
      </p:sp>
      <p:pic>
        <p:nvPicPr>
          <p:cNvPr descr="Dollar" id="242" name="Google Shape;242;p11"/>
          <p:cNvPicPr preferRelativeResize="0"/>
          <p:nvPr/>
        </p:nvPicPr>
        <p:blipFill rotWithShape="1">
          <a:blip r:embed="rId3">
            <a:alphaModFix/>
          </a:blip>
          <a:srcRect b="0" l="0" r="0" t="0"/>
          <a:stretch/>
        </p:blipFill>
        <p:spPr>
          <a:xfrm>
            <a:off x="684212" y="1828800"/>
            <a:ext cx="914400" cy="914400"/>
          </a:xfrm>
          <a:prstGeom prst="rect">
            <a:avLst/>
          </a:prstGeom>
          <a:noFill/>
          <a:ln>
            <a:noFill/>
          </a:ln>
        </p:spPr>
      </p:pic>
      <p:pic>
        <p:nvPicPr>
          <p:cNvPr descr="Dollar" id="243" name="Google Shape;243;p11"/>
          <p:cNvPicPr preferRelativeResize="0"/>
          <p:nvPr/>
        </p:nvPicPr>
        <p:blipFill rotWithShape="1">
          <a:blip r:embed="rId3">
            <a:alphaModFix/>
          </a:blip>
          <a:srcRect b="0" l="0" r="0" t="0"/>
          <a:stretch/>
        </p:blipFill>
        <p:spPr>
          <a:xfrm>
            <a:off x="6170612" y="1905001"/>
            <a:ext cx="914400" cy="914400"/>
          </a:xfrm>
          <a:prstGeom prst="rect">
            <a:avLst/>
          </a:prstGeom>
          <a:noFill/>
          <a:ln>
            <a:noFill/>
          </a:ln>
        </p:spPr>
      </p:pic>
      <p:cxnSp>
        <p:nvCxnSpPr>
          <p:cNvPr id="244" name="Google Shape;244;p11"/>
          <p:cNvCxnSpPr/>
          <p:nvPr/>
        </p:nvCxnSpPr>
        <p:spPr>
          <a:xfrm flipH="1" rot="-5400000">
            <a:off x="3439717" y="3365100"/>
            <a:ext cx="4953000" cy="966000"/>
          </a:xfrm>
          <a:prstGeom prst="curvedConnector3">
            <a:avLst>
              <a:gd fmla="val 50000" name="adj1"/>
            </a:avLst>
          </a:prstGeom>
          <a:noFill/>
          <a:ln cap="flat" cmpd="sng" w="53975">
            <a:solidFill>
              <a:srgbClr val="C00000"/>
            </a:solidFill>
            <a:prstDash val="solid"/>
            <a:miter lim="800000"/>
            <a:headEnd len="med" w="med" type="triangl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nvSpPr>
        <p:spPr>
          <a:xfrm>
            <a:off x="531813" y="295872"/>
            <a:ext cx="11125200" cy="830997"/>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1" lang="en-US" sz="4800">
                <a:solidFill>
                  <a:srgbClr val="BDA679"/>
                </a:solidFill>
                <a:latin typeface="Calibri"/>
                <a:ea typeface="Calibri"/>
                <a:cs typeface="Calibri"/>
                <a:sym typeface="Calibri"/>
              </a:rPr>
              <a:t>Recent </a:t>
            </a:r>
            <a:r>
              <a:rPr b="1" lang="en-US" sz="4800">
                <a:solidFill>
                  <a:srgbClr val="BDA679"/>
                </a:solidFill>
                <a:latin typeface="Calibri"/>
                <a:ea typeface="Calibri"/>
                <a:cs typeface="Calibri"/>
                <a:sym typeface="Calibri"/>
              </a:rPr>
              <a:t>Changes</a:t>
            </a:r>
            <a:r>
              <a:rPr b="1" lang="en-US" sz="4800">
                <a:solidFill>
                  <a:srgbClr val="BDA679"/>
                </a:solidFill>
                <a:latin typeface="Calibri"/>
                <a:ea typeface="Calibri"/>
                <a:cs typeface="Calibri"/>
                <a:sym typeface="Calibri"/>
              </a:rPr>
              <a:t> to Broker Compensation</a:t>
            </a:r>
            <a:endParaRPr/>
          </a:p>
        </p:txBody>
      </p:sp>
      <p:sp>
        <p:nvSpPr>
          <p:cNvPr id="250" name="Google Shape;250;p12"/>
          <p:cNvSpPr txBox="1"/>
          <p:nvPr/>
        </p:nvSpPr>
        <p:spPr>
          <a:xfrm>
            <a:off x="760411" y="2362200"/>
            <a:ext cx="10668000" cy="31401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Starting in October of 2022, the NWMLS has changed the landscape of how a  broker is compensated.  Traditionally, the seller paid both their own broker’s compensation as well as the buyer’s broker compensation.  With this change, the seller is no longer responsible to pay for the services provided to a buyer for their representation in a real estate transaction.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Typically, the compensation paid to a broker, whether representing a buyer or a seller has been 2.5-6% of the sales price.  While some seller’s may still offer to pay all or part of a buyer’s </a:t>
            </a:r>
            <a:r>
              <a:rPr lang="en-US" sz="1800">
                <a:solidFill>
                  <a:schemeClr val="dk1"/>
                </a:solidFill>
                <a:latin typeface="Calibri"/>
                <a:ea typeface="Calibri"/>
                <a:cs typeface="Calibri"/>
                <a:sym typeface="Calibri"/>
              </a:rPr>
              <a:t>broker's</a:t>
            </a:r>
            <a:r>
              <a:rPr lang="en-US" sz="1800">
                <a:solidFill>
                  <a:schemeClr val="dk1"/>
                </a:solidFill>
                <a:latin typeface="Calibri"/>
                <a:ea typeface="Calibri"/>
                <a:cs typeface="Calibri"/>
                <a:sym typeface="Calibri"/>
              </a:rPr>
              <a:t> compensation, they now have the option not to.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Because of this recent change, a buyer should plan on an additional 3% of the sales price as part of their closing costs.  As your agent, I will do everything in my power to negotiate this cost on your behalf.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pic>
        <p:nvPicPr>
          <p:cNvPr descr="Road" id="99" name="Google Shape;99;p2"/>
          <p:cNvPicPr preferRelativeResize="0"/>
          <p:nvPr/>
        </p:nvPicPr>
        <p:blipFill rotWithShape="1">
          <a:blip r:embed="rId3">
            <a:alphaModFix/>
          </a:blip>
          <a:srcRect b="0" l="0" r="0" t="0"/>
          <a:stretch/>
        </p:blipFill>
        <p:spPr>
          <a:xfrm>
            <a:off x="5561012" y="2998041"/>
            <a:ext cx="6858000" cy="4267200"/>
          </a:xfrm>
          <a:prstGeom prst="rect">
            <a:avLst/>
          </a:prstGeom>
          <a:noFill/>
          <a:ln>
            <a:noFill/>
          </a:ln>
        </p:spPr>
      </p:pic>
      <p:sp>
        <p:nvSpPr>
          <p:cNvPr id="100" name="Google Shape;100;p2"/>
          <p:cNvSpPr txBox="1"/>
          <p:nvPr/>
        </p:nvSpPr>
        <p:spPr>
          <a:xfrm>
            <a:off x="303211" y="227156"/>
            <a:ext cx="11582400" cy="1323183"/>
          </a:xfrm>
          <a:prstGeom prst="rect">
            <a:avLst/>
          </a:prstGeom>
          <a:solidFill>
            <a:srgbClr val="0C0C0C"/>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0" i="0" lang="en-US" sz="3999" u="none" cap="none" strike="noStrike">
                <a:solidFill>
                  <a:srgbClr val="BDA679"/>
                </a:solidFill>
                <a:latin typeface="Arial"/>
                <a:ea typeface="Arial"/>
                <a:cs typeface="Arial"/>
                <a:sym typeface="Arial"/>
              </a:rPr>
              <a:t>- THE ROAD MAP TO BUYING A HOME – </a:t>
            </a:r>
            <a:endParaRPr/>
          </a:p>
          <a:p>
            <a:pPr indent="0" lvl="0" marL="0" marR="0" rtl="0" algn="l">
              <a:spcBef>
                <a:spcPts val="0"/>
              </a:spcBef>
              <a:spcAft>
                <a:spcPts val="0"/>
              </a:spcAft>
              <a:buNone/>
            </a:pPr>
            <a:r>
              <a:rPr lang="en-US" sz="3999">
                <a:solidFill>
                  <a:srgbClr val="BDA679"/>
                </a:solidFill>
                <a:latin typeface="Arial"/>
                <a:ea typeface="Arial"/>
                <a:cs typeface="Arial"/>
                <a:sym typeface="Arial"/>
              </a:rPr>
              <a:t>       </a:t>
            </a:r>
            <a:r>
              <a:rPr lang="en-US" sz="3999">
                <a:solidFill>
                  <a:srgbClr val="BDA679"/>
                </a:solidFill>
              </a:rPr>
              <a:t>Three Phases to Success!</a:t>
            </a:r>
            <a:endParaRPr/>
          </a:p>
        </p:txBody>
      </p:sp>
      <p:sp>
        <p:nvSpPr>
          <p:cNvPr id="101" name="Google Shape;101;p2"/>
          <p:cNvSpPr txBox="1"/>
          <p:nvPr/>
        </p:nvSpPr>
        <p:spPr>
          <a:xfrm>
            <a:off x="303200" y="2224575"/>
            <a:ext cx="7154100" cy="3304200"/>
          </a:xfrm>
          <a:prstGeom prst="rect">
            <a:avLst/>
          </a:prstGeom>
          <a:noFill/>
          <a:ln>
            <a:noFill/>
          </a:ln>
        </p:spPr>
        <p:txBody>
          <a:bodyPr anchorCtr="1" anchor="ctr" bIns="45700" lIns="91425" spcFirstLastPara="1" rIns="91425" wrap="square" tIns="45700">
            <a:spAutoFit/>
          </a:bodyPr>
          <a:lstStyle/>
          <a:p>
            <a:pPr indent="-406463" lvl="0" marL="457200" marR="0" rtl="0" algn="l">
              <a:lnSpc>
                <a:spcPct val="150000"/>
              </a:lnSpc>
              <a:spcBef>
                <a:spcPts val="0"/>
              </a:spcBef>
              <a:spcAft>
                <a:spcPts val="0"/>
              </a:spcAft>
              <a:buClr>
                <a:schemeClr val="dk1"/>
              </a:buClr>
              <a:buSzPts val="2801"/>
              <a:buFont typeface="Calibri"/>
              <a:buAutoNum type="arabicPeriod"/>
            </a:pPr>
            <a:r>
              <a:rPr b="1" lang="en-US" sz="2801">
                <a:solidFill>
                  <a:schemeClr val="dk1"/>
                </a:solidFill>
                <a:latin typeface="Calibri"/>
                <a:ea typeface="Calibri"/>
                <a:cs typeface="Calibri"/>
                <a:sym typeface="Calibri"/>
              </a:rPr>
              <a:t>Meet with your </a:t>
            </a:r>
            <a:r>
              <a:rPr b="1" lang="en-US" sz="2801">
                <a:solidFill>
                  <a:schemeClr val="dk1"/>
                </a:solidFill>
                <a:latin typeface="Calibri"/>
                <a:ea typeface="Calibri"/>
                <a:cs typeface="Calibri"/>
                <a:sym typeface="Calibri"/>
              </a:rPr>
              <a:t>Prospective</a:t>
            </a:r>
            <a:r>
              <a:rPr b="1" lang="en-US" sz="2801">
                <a:solidFill>
                  <a:schemeClr val="dk1"/>
                </a:solidFill>
                <a:latin typeface="Calibri"/>
                <a:ea typeface="Calibri"/>
                <a:cs typeface="Calibri"/>
                <a:sym typeface="Calibri"/>
              </a:rPr>
              <a:t> Realtor (Me)- </a:t>
            </a:r>
            <a:r>
              <a:rPr lang="en-US" sz="2801">
                <a:solidFill>
                  <a:schemeClr val="dk1"/>
                </a:solidFill>
                <a:latin typeface="Calibri"/>
                <a:ea typeface="Calibri"/>
                <a:cs typeface="Calibri"/>
                <a:sym typeface="Calibri"/>
              </a:rPr>
              <a:t>Let’s meet and get to know </a:t>
            </a:r>
            <a:r>
              <a:rPr lang="en-US" sz="2801">
                <a:solidFill>
                  <a:schemeClr val="dk1"/>
                </a:solidFill>
                <a:latin typeface="Calibri"/>
                <a:ea typeface="Calibri"/>
                <a:cs typeface="Calibri"/>
                <a:sym typeface="Calibri"/>
              </a:rPr>
              <a:t>each other!</a:t>
            </a:r>
            <a:endParaRPr sz="2801">
              <a:solidFill>
                <a:schemeClr val="dk1"/>
              </a:solidFill>
              <a:latin typeface="Calibri"/>
              <a:ea typeface="Calibri"/>
              <a:cs typeface="Calibri"/>
              <a:sym typeface="Calibri"/>
            </a:endParaRPr>
          </a:p>
          <a:p>
            <a:pPr indent="-406463" lvl="0" marL="457200" marR="0" rtl="0" algn="l">
              <a:lnSpc>
                <a:spcPct val="115000"/>
              </a:lnSpc>
              <a:spcBef>
                <a:spcPts val="0"/>
              </a:spcBef>
              <a:spcAft>
                <a:spcPts val="0"/>
              </a:spcAft>
              <a:buClr>
                <a:schemeClr val="dk1"/>
              </a:buClr>
              <a:buSzPts val="2801"/>
              <a:buFont typeface="Calibri"/>
              <a:buAutoNum type="arabicPeriod"/>
            </a:pPr>
            <a:r>
              <a:rPr b="1" i="1" lang="en-US" sz="2801">
                <a:solidFill>
                  <a:schemeClr val="dk1"/>
                </a:solidFill>
                <a:latin typeface="Calibri"/>
                <a:ea typeface="Calibri"/>
                <a:cs typeface="Calibri"/>
                <a:sym typeface="Calibri"/>
              </a:rPr>
              <a:t>Build Rapport - </a:t>
            </a:r>
            <a:r>
              <a:rPr i="1" lang="en-US" sz="2801">
                <a:solidFill>
                  <a:schemeClr val="dk1"/>
                </a:solidFill>
                <a:latin typeface="Calibri"/>
                <a:ea typeface="Calibri"/>
                <a:cs typeface="Calibri"/>
                <a:sym typeface="Calibri"/>
              </a:rPr>
              <a:t>lets </a:t>
            </a:r>
            <a:r>
              <a:rPr i="1" lang="en-US" sz="2801">
                <a:solidFill>
                  <a:schemeClr val="dk1"/>
                </a:solidFill>
                <a:latin typeface="Calibri"/>
                <a:ea typeface="Calibri"/>
                <a:cs typeface="Calibri"/>
                <a:sym typeface="Calibri"/>
              </a:rPr>
              <a:t>review</a:t>
            </a:r>
            <a:r>
              <a:rPr i="1" lang="en-US" sz="2801">
                <a:solidFill>
                  <a:schemeClr val="dk1"/>
                </a:solidFill>
                <a:latin typeface="Calibri"/>
                <a:ea typeface="Calibri"/>
                <a:cs typeface="Calibri"/>
                <a:sym typeface="Calibri"/>
              </a:rPr>
              <a:t> the process of buying on home (slide show) and </a:t>
            </a:r>
            <a:endParaRPr i="1" sz="2801">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i="1" lang="en-US" sz="2801">
                <a:solidFill>
                  <a:schemeClr val="dk1"/>
                </a:solidFill>
                <a:latin typeface="Calibri"/>
                <a:ea typeface="Calibri"/>
                <a:cs typeface="Calibri"/>
                <a:sym typeface="Calibri"/>
              </a:rPr>
              <a:t>     review the Buyer’s Agreement.</a:t>
            </a:r>
            <a:endParaRPr i="1" sz="2801">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i="1" lang="en-US" sz="2801">
                <a:solidFill>
                  <a:schemeClr val="dk1"/>
                </a:solidFill>
                <a:latin typeface="Calibri"/>
                <a:ea typeface="Calibri"/>
                <a:cs typeface="Calibri"/>
                <a:sym typeface="Calibri"/>
              </a:rPr>
              <a:t>3.  </a:t>
            </a:r>
            <a:r>
              <a:rPr b="1" lang="en-US" sz="2801">
                <a:solidFill>
                  <a:schemeClr val="dk1"/>
                </a:solidFill>
                <a:latin typeface="Calibri"/>
                <a:ea typeface="Calibri"/>
                <a:cs typeface="Calibri"/>
                <a:sym typeface="Calibri"/>
              </a:rPr>
              <a:t>Let the </a:t>
            </a:r>
            <a:r>
              <a:rPr b="1" i="1" lang="en-US" sz="2801">
                <a:solidFill>
                  <a:schemeClr val="dk1"/>
                </a:solidFill>
                <a:latin typeface="Calibri"/>
                <a:ea typeface="Calibri"/>
                <a:cs typeface="Calibri"/>
                <a:sym typeface="Calibri"/>
              </a:rPr>
              <a:t>FUN</a:t>
            </a:r>
            <a:r>
              <a:rPr b="1" lang="en-US" sz="2801">
                <a:solidFill>
                  <a:schemeClr val="dk1"/>
                </a:solidFill>
                <a:latin typeface="Calibri"/>
                <a:ea typeface="Calibri"/>
                <a:cs typeface="Calibri"/>
                <a:sym typeface="Calibri"/>
              </a:rPr>
              <a:t> begin - </a:t>
            </a:r>
            <a:r>
              <a:rPr lang="en-US" sz="2801">
                <a:solidFill>
                  <a:schemeClr val="dk1"/>
                </a:solidFill>
                <a:latin typeface="Calibri"/>
                <a:ea typeface="Calibri"/>
                <a:cs typeface="Calibri"/>
                <a:sym typeface="Calibri"/>
              </a:rPr>
              <a:t>let’s start looking!</a:t>
            </a:r>
            <a:endParaRPr sz="2800"/>
          </a:p>
        </p:txBody>
      </p:sp>
      <p:sp>
        <p:nvSpPr>
          <p:cNvPr id="102" name="Google Shape;102;p2"/>
          <p:cNvSpPr txBox="1"/>
          <p:nvPr/>
        </p:nvSpPr>
        <p:spPr>
          <a:xfrm>
            <a:off x="6704012" y="1369317"/>
            <a:ext cx="5257800" cy="646500"/>
          </a:xfrm>
          <a:prstGeom prst="rect">
            <a:avLst/>
          </a:prstGeom>
          <a:noFill/>
          <a:ln>
            <a:noFill/>
          </a:ln>
        </p:spPr>
        <p:txBody>
          <a:bodyPr anchorCtr="1" anchor="ctr" bIns="45700" lIns="91425" spcFirstLastPara="1" rIns="91425" wrap="square" tIns="45700">
            <a:spAutoFit/>
          </a:bodyPr>
          <a:lstStyle/>
          <a:p>
            <a:pPr indent="-228570" lvl="0" marL="34287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pic>
        <p:nvPicPr>
          <p:cNvPr descr="Road" id="108" name="Google Shape;108;g1927152196f_0_0"/>
          <p:cNvPicPr preferRelativeResize="0"/>
          <p:nvPr/>
        </p:nvPicPr>
        <p:blipFill rotWithShape="1">
          <a:blip r:embed="rId3">
            <a:alphaModFix/>
          </a:blip>
          <a:srcRect b="0" l="0" r="0" t="0"/>
          <a:stretch/>
        </p:blipFill>
        <p:spPr>
          <a:xfrm>
            <a:off x="5561012" y="2998041"/>
            <a:ext cx="6858000" cy="4267200"/>
          </a:xfrm>
          <a:prstGeom prst="rect">
            <a:avLst/>
          </a:prstGeom>
          <a:noFill/>
          <a:ln>
            <a:noFill/>
          </a:ln>
        </p:spPr>
      </p:pic>
      <p:sp>
        <p:nvSpPr>
          <p:cNvPr id="109" name="Google Shape;109;g1927152196f_0_0"/>
          <p:cNvSpPr txBox="1"/>
          <p:nvPr/>
        </p:nvSpPr>
        <p:spPr>
          <a:xfrm>
            <a:off x="303211" y="227156"/>
            <a:ext cx="11582400" cy="1323300"/>
          </a:xfrm>
          <a:prstGeom prst="rect">
            <a:avLst/>
          </a:prstGeom>
          <a:solidFill>
            <a:srgbClr val="0C0C0C"/>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0" i="0" lang="en-US" sz="3999" u="none" cap="none" strike="noStrike">
                <a:solidFill>
                  <a:srgbClr val="BDA679"/>
                </a:solidFill>
                <a:latin typeface="Arial"/>
                <a:ea typeface="Arial"/>
                <a:cs typeface="Arial"/>
                <a:sym typeface="Arial"/>
              </a:rPr>
              <a:t>- THE ROAD MAP TO BUYING A HOME – </a:t>
            </a:r>
            <a:endParaRPr/>
          </a:p>
          <a:p>
            <a:pPr indent="0" lvl="0" marL="0" marR="0" rtl="0" algn="l">
              <a:spcBef>
                <a:spcPts val="0"/>
              </a:spcBef>
              <a:spcAft>
                <a:spcPts val="0"/>
              </a:spcAft>
              <a:buNone/>
            </a:pPr>
            <a:r>
              <a:rPr lang="en-US" sz="3999">
                <a:solidFill>
                  <a:srgbClr val="BDA679"/>
                </a:solidFill>
                <a:latin typeface="Arial"/>
                <a:ea typeface="Arial"/>
                <a:cs typeface="Arial"/>
                <a:sym typeface="Arial"/>
              </a:rPr>
              <a:t>       A STEP-BY-STEP BREAKDOWN</a:t>
            </a:r>
            <a:endParaRPr/>
          </a:p>
        </p:txBody>
      </p:sp>
      <p:sp>
        <p:nvSpPr>
          <p:cNvPr id="110" name="Google Shape;110;g1927152196f_0_0"/>
          <p:cNvSpPr txBox="1"/>
          <p:nvPr/>
        </p:nvSpPr>
        <p:spPr>
          <a:xfrm>
            <a:off x="379412" y="1721551"/>
            <a:ext cx="6324600" cy="4836600"/>
          </a:xfrm>
          <a:prstGeom prst="rect">
            <a:avLst/>
          </a:prstGeom>
          <a:noFill/>
          <a:ln>
            <a:noFill/>
          </a:ln>
        </p:spPr>
        <p:txBody>
          <a:bodyPr anchorCtr="1" anchor="ctr" bIns="45700" lIns="91425" spcFirstLastPara="1" rIns="91425" wrap="square" tIns="45700">
            <a:spAutoFit/>
          </a:bodyPr>
          <a:lstStyle/>
          <a:p>
            <a:pPr indent="-342869" lvl="0" marL="365726"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Meet with your Realtor</a:t>
            </a:r>
            <a:endParaRPr/>
          </a:p>
          <a:p>
            <a:pPr indent="-342870" lvl="0" marL="548590"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Sign Buyers agency agreement &amp; Law of Real Estate Agency</a:t>
            </a:r>
            <a:endParaRPr/>
          </a:p>
          <a:p>
            <a:pPr indent="-342869" lvl="0" marL="640021"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Get Pre-approved for your new Mortgage</a:t>
            </a:r>
            <a:endParaRPr/>
          </a:p>
          <a:p>
            <a:pPr indent="-342869" lvl="0" marL="731452"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Define your New Home’s “Must Haves” and Determine the area, town or city of your new home</a:t>
            </a:r>
            <a:endParaRPr/>
          </a:p>
          <a:p>
            <a:pPr indent="-342870" lvl="0" marL="914316"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Create a game Plan with your Realtor to find and obtain your Ideal Home</a:t>
            </a:r>
            <a:endParaRPr/>
          </a:p>
          <a:p>
            <a:pPr indent="-342869" lvl="0" marL="1188612"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Search Online</a:t>
            </a:r>
            <a:endParaRPr i="1" sz="1401">
              <a:solidFill>
                <a:srgbClr val="002060"/>
              </a:solidFill>
              <a:latin typeface="Calibri"/>
              <a:ea typeface="Calibri"/>
              <a:cs typeface="Calibri"/>
              <a:sym typeface="Calibri"/>
            </a:endParaRPr>
          </a:p>
          <a:p>
            <a:pPr indent="-342869" lvl="0" marL="1462905"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Tour homes with your Realtor</a:t>
            </a:r>
            <a:endParaRPr/>
          </a:p>
          <a:p>
            <a:pPr indent="-342870" lvl="0" marL="1645771"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Fall in love with a home</a:t>
            </a:r>
            <a:endParaRPr/>
          </a:p>
          <a:p>
            <a:pPr indent="-342869" lvl="0" marL="1462905"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Write an offer for the home</a:t>
            </a:r>
            <a:endParaRPr/>
          </a:p>
          <a:p>
            <a:pPr indent="-342870" lvl="0" marL="914316"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Get Mutual Acceptance</a:t>
            </a:r>
            <a:endParaRPr/>
          </a:p>
          <a:p>
            <a:pPr indent="-342869" lvl="0" marL="731452"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Earnest Money</a:t>
            </a:r>
            <a:endParaRPr/>
          </a:p>
          <a:p>
            <a:pPr indent="-342870" lvl="0" marL="548590" marR="0" rtl="0" algn="l">
              <a:lnSpc>
                <a:spcPct val="150000"/>
              </a:lnSpc>
              <a:spcBef>
                <a:spcPts val="0"/>
              </a:spcBef>
              <a:spcAft>
                <a:spcPts val="0"/>
              </a:spcAft>
              <a:buClr>
                <a:schemeClr val="dk1"/>
              </a:buClr>
              <a:buSzPts val="1401"/>
              <a:buFont typeface="Cambria"/>
              <a:buAutoNum type="arabicPeriod"/>
            </a:pPr>
            <a:r>
              <a:rPr i="1" lang="en-US" sz="1401">
                <a:solidFill>
                  <a:schemeClr val="dk1"/>
                </a:solidFill>
                <a:latin typeface="Calibri"/>
                <a:ea typeface="Calibri"/>
                <a:cs typeface="Calibri"/>
                <a:sym typeface="Calibri"/>
              </a:rPr>
              <a:t>Home Inspection</a:t>
            </a:r>
            <a:endParaRPr/>
          </a:p>
          <a:p>
            <a:pPr indent="-342869" lvl="0" marL="365726" marR="0" rtl="0" algn="l">
              <a:lnSpc>
                <a:spcPct val="150000"/>
              </a:lnSpc>
              <a:spcBef>
                <a:spcPts val="0"/>
              </a:spcBef>
              <a:spcAft>
                <a:spcPts val="0"/>
              </a:spcAft>
              <a:buClr>
                <a:schemeClr val="dk1"/>
              </a:buClr>
              <a:buSzPts val="1401"/>
              <a:buFont typeface="Cambria"/>
              <a:buAutoNum type="arabicPeriod"/>
            </a:pPr>
            <a:r>
              <a:rPr b="1" lang="en-US" sz="1401">
                <a:solidFill>
                  <a:schemeClr val="dk1"/>
                </a:solidFill>
                <a:latin typeface="Calibri"/>
                <a:ea typeface="Calibri"/>
                <a:cs typeface="Calibri"/>
                <a:sym typeface="Calibri"/>
              </a:rPr>
              <a:t>Initial Loan Approval</a:t>
            </a:r>
            <a:endParaRPr/>
          </a:p>
        </p:txBody>
      </p:sp>
      <p:sp>
        <p:nvSpPr>
          <p:cNvPr id="111" name="Google Shape;111;g1927152196f_0_0"/>
          <p:cNvSpPr txBox="1"/>
          <p:nvPr/>
        </p:nvSpPr>
        <p:spPr>
          <a:xfrm>
            <a:off x="6704012" y="1369317"/>
            <a:ext cx="5257800" cy="2263800"/>
          </a:xfrm>
          <a:prstGeom prst="rect">
            <a:avLst/>
          </a:prstGeom>
          <a:noFill/>
          <a:ln>
            <a:noFill/>
          </a:ln>
        </p:spPr>
        <p:txBody>
          <a:bodyPr anchorCtr="1" anchor="ctr" bIns="45700" lIns="91425" spcFirstLastPara="1" rIns="91425" wrap="square" tIns="45700">
            <a:spAutoFit/>
          </a:bodyPr>
          <a:lstStyle/>
          <a:p>
            <a:pPr indent="-228569" lvl="0" marL="342869"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1401">
                <a:solidFill>
                  <a:schemeClr val="dk1"/>
                </a:solidFill>
                <a:latin typeface="Calibri"/>
                <a:ea typeface="Calibri"/>
                <a:cs typeface="Calibri"/>
                <a:sym typeface="Calibri"/>
              </a:rPr>
              <a:t>14.  Appraisal</a:t>
            </a:r>
            <a:endParaRPr/>
          </a:p>
          <a:p>
            <a:pPr indent="0" lvl="0" marL="205719" marR="0" rtl="0" algn="l">
              <a:lnSpc>
                <a:spcPct val="150000"/>
              </a:lnSpc>
              <a:spcBef>
                <a:spcPts val="0"/>
              </a:spcBef>
              <a:spcAft>
                <a:spcPts val="0"/>
              </a:spcAft>
              <a:buNone/>
            </a:pPr>
            <a:r>
              <a:rPr i="1" lang="en-US" sz="1401">
                <a:solidFill>
                  <a:schemeClr val="dk1"/>
                </a:solidFill>
                <a:latin typeface="Calibri"/>
                <a:ea typeface="Calibri"/>
                <a:cs typeface="Calibri"/>
                <a:sym typeface="Calibri"/>
              </a:rPr>
              <a:t>15.  Final Loan/Underwriting Approval</a:t>
            </a:r>
            <a:endParaRPr/>
          </a:p>
          <a:p>
            <a:pPr indent="0" lvl="0" marL="388583" marR="0" rtl="0" algn="l">
              <a:lnSpc>
                <a:spcPct val="150000"/>
              </a:lnSpc>
              <a:spcBef>
                <a:spcPts val="0"/>
              </a:spcBef>
              <a:spcAft>
                <a:spcPts val="0"/>
              </a:spcAft>
              <a:buNone/>
            </a:pPr>
            <a:r>
              <a:rPr b="1" lang="en-US" sz="1401">
                <a:solidFill>
                  <a:schemeClr val="dk1"/>
                </a:solidFill>
                <a:latin typeface="Calibri"/>
                <a:ea typeface="Calibri"/>
                <a:cs typeface="Calibri"/>
                <a:sym typeface="Calibri"/>
              </a:rPr>
              <a:t>16.  Final Walk Through</a:t>
            </a:r>
            <a:endParaRPr/>
          </a:p>
          <a:p>
            <a:pPr indent="-342870" lvl="0" marL="548590" marR="0" rtl="0" algn="l">
              <a:lnSpc>
                <a:spcPct val="150000"/>
              </a:lnSpc>
              <a:spcBef>
                <a:spcPts val="0"/>
              </a:spcBef>
              <a:spcAft>
                <a:spcPts val="0"/>
              </a:spcAft>
              <a:buClr>
                <a:schemeClr val="dk1"/>
              </a:buClr>
              <a:buSzPts val="1401"/>
              <a:buFont typeface="Calibri"/>
              <a:buAutoNum type="arabicPeriod" startAt="17"/>
            </a:pPr>
            <a:r>
              <a:rPr i="1" lang="en-US" sz="1401">
                <a:solidFill>
                  <a:schemeClr val="dk1"/>
                </a:solidFill>
                <a:latin typeface="Calibri"/>
                <a:ea typeface="Calibri"/>
                <a:cs typeface="Calibri"/>
                <a:sym typeface="Calibri"/>
              </a:rPr>
              <a:t>Sign Loan &amp; Closing Documents with Escrow</a:t>
            </a:r>
            <a:endParaRPr/>
          </a:p>
          <a:p>
            <a:pPr indent="-342869" lvl="0" marL="365726" marR="0" rtl="0" algn="l">
              <a:lnSpc>
                <a:spcPct val="150000"/>
              </a:lnSpc>
              <a:spcBef>
                <a:spcPts val="0"/>
              </a:spcBef>
              <a:spcAft>
                <a:spcPts val="0"/>
              </a:spcAft>
              <a:buClr>
                <a:schemeClr val="dk1"/>
              </a:buClr>
              <a:buSzPts val="1401"/>
              <a:buFont typeface="Calibri"/>
              <a:buAutoNum type="arabicPeriod" startAt="17"/>
            </a:pPr>
            <a:r>
              <a:rPr b="1" lang="en-US" sz="1401">
                <a:solidFill>
                  <a:schemeClr val="dk1"/>
                </a:solidFill>
                <a:latin typeface="Calibri"/>
                <a:ea typeface="Calibri"/>
                <a:cs typeface="Calibri"/>
                <a:sym typeface="Calibri"/>
              </a:rPr>
              <a:t>Close on your home – Ready to Move In!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grpSp>
        <p:nvGrpSpPr>
          <p:cNvPr id="116" name="Google Shape;116;p3"/>
          <p:cNvGrpSpPr/>
          <p:nvPr/>
        </p:nvGrpSpPr>
        <p:grpSpPr>
          <a:xfrm>
            <a:off x="3500900" y="1219200"/>
            <a:ext cx="5187021" cy="5438269"/>
            <a:chOff x="2888920" y="0"/>
            <a:chExt cx="5187021" cy="5438269"/>
          </a:xfrm>
        </p:grpSpPr>
        <p:sp>
          <p:nvSpPr>
            <p:cNvPr id="117" name="Google Shape;117;p3"/>
            <p:cNvSpPr/>
            <p:nvPr/>
          </p:nvSpPr>
          <p:spPr>
            <a:xfrm>
              <a:off x="4362784" y="1754385"/>
              <a:ext cx="2229900" cy="1928954"/>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txBox="1"/>
            <p:nvPr/>
          </p:nvSpPr>
          <p:spPr>
            <a:xfrm>
              <a:off x="4732310" y="2074040"/>
              <a:ext cx="1490848" cy="128964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alibri"/>
                <a:buNone/>
              </a:pPr>
              <a:r>
                <a:rPr b="1" lang="en-US" sz="1700">
                  <a:solidFill>
                    <a:schemeClr val="dk1"/>
                  </a:solidFill>
                  <a:latin typeface="Calibri"/>
                  <a:ea typeface="Calibri"/>
                  <a:cs typeface="Calibri"/>
                  <a:sym typeface="Calibri"/>
                </a:rPr>
                <a:t>GET </a:t>
              </a:r>
              <a:r>
                <a:rPr b="1" lang="en-US" sz="1700">
                  <a:solidFill>
                    <a:schemeClr val="dk1"/>
                  </a:solidFill>
                  <a:latin typeface="Calibri"/>
                  <a:ea typeface="Calibri"/>
                  <a:cs typeface="Calibri"/>
                  <a:sym typeface="Calibri"/>
                </a:rPr>
                <a:t>PRE-APPROVED</a:t>
              </a:r>
              <a:r>
                <a:rPr b="1" lang="en-US" sz="1700">
                  <a:solidFill>
                    <a:schemeClr val="dk1"/>
                  </a:solidFill>
                  <a:latin typeface="Calibri"/>
                  <a:ea typeface="Calibri"/>
                  <a:cs typeface="Calibri"/>
                  <a:sym typeface="Calibri"/>
                </a:rPr>
                <a:t> FOR A HOME LOAN</a:t>
              </a:r>
              <a:endParaRPr b="1" sz="1100"/>
            </a:p>
          </p:txBody>
        </p:sp>
        <p:sp>
          <p:nvSpPr>
            <p:cNvPr id="119" name="Google Shape;119;p3"/>
            <p:cNvSpPr/>
            <p:nvPr/>
          </p:nvSpPr>
          <p:spPr>
            <a:xfrm>
              <a:off x="5729325" y="831127"/>
              <a:ext cx="841334" cy="724921"/>
            </a:xfrm>
            <a:prstGeom prst="hexagon">
              <a:avLst>
                <a:gd fmla="val 28900" name="adj"/>
                <a:gd fmla="val 115470" name="vf"/>
              </a:avLst>
            </a:prstGeom>
            <a:solidFill>
              <a:srgbClr val="CCD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4572627" y="0"/>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txBox="1"/>
            <p:nvPr/>
          </p:nvSpPr>
          <p:spPr>
            <a:xfrm>
              <a:off x="4875464" y="261990"/>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Ask your Realtor for a lender referral</a:t>
              </a:r>
              <a:endParaRPr/>
            </a:p>
          </p:txBody>
        </p:sp>
        <p:sp>
          <p:nvSpPr>
            <p:cNvPr id="122" name="Google Shape;122;p3"/>
            <p:cNvSpPr/>
            <p:nvPr/>
          </p:nvSpPr>
          <p:spPr>
            <a:xfrm>
              <a:off x="6745471" y="2186728"/>
              <a:ext cx="841334" cy="724921"/>
            </a:xfrm>
            <a:prstGeom prst="hexagon">
              <a:avLst>
                <a:gd fmla="val 28900" name="adj"/>
                <a:gd fmla="val 115470" name="vf"/>
              </a:avLst>
            </a:prstGeom>
            <a:solidFill>
              <a:srgbClr val="CCD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6248554" y="972362"/>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txBox="1"/>
            <p:nvPr/>
          </p:nvSpPr>
          <p:spPr>
            <a:xfrm>
              <a:off x="6551391" y="1234352"/>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Openly and honestly explain your financial situation</a:t>
              </a:r>
              <a:endParaRPr/>
            </a:p>
          </p:txBody>
        </p:sp>
        <p:sp>
          <p:nvSpPr>
            <p:cNvPr id="125" name="Google Shape;125;p3"/>
            <p:cNvSpPr/>
            <p:nvPr/>
          </p:nvSpPr>
          <p:spPr>
            <a:xfrm>
              <a:off x="6063377" y="3716513"/>
              <a:ext cx="841334" cy="724921"/>
            </a:xfrm>
            <a:prstGeom prst="hexagon">
              <a:avLst>
                <a:gd fmla="val 28900" name="adj"/>
                <a:gd fmla="val 115470" name="vf"/>
              </a:avLst>
            </a:prstGeom>
            <a:solidFill>
              <a:srgbClr val="CCD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6248554" y="2883914"/>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6551391" y="3145904"/>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Loan options discussed and reviewed</a:t>
              </a:r>
              <a:endParaRPr/>
            </a:p>
          </p:txBody>
        </p:sp>
        <p:sp>
          <p:nvSpPr>
            <p:cNvPr id="128" name="Google Shape;128;p3"/>
            <p:cNvSpPr/>
            <p:nvPr/>
          </p:nvSpPr>
          <p:spPr>
            <a:xfrm>
              <a:off x="4371371" y="3875311"/>
              <a:ext cx="841334" cy="724921"/>
            </a:xfrm>
            <a:prstGeom prst="hexagon">
              <a:avLst>
                <a:gd fmla="val 28900" name="adj"/>
                <a:gd fmla="val 115470" name="vf"/>
              </a:avLst>
            </a:prstGeom>
            <a:solidFill>
              <a:srgbClr val="CCD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4572627" y="3857364"/>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txBox="1"/>
            <p:nvPr/>
          </p:nvSpPr>
          <p:spPr>
            <a:xfrm>
              <a:off x="4875464" y="4119354"/>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Pre-approval letter and Amount provided by lender</a:t>
              </a:r>
              <a:endParaRPr/>
            </a:p>
          </p:txBody>
        </p:sp>
        <p:sp>
          <p:nvSpPr>
            <p:cNvPr id="131" name="Google Shape;131;p3"/>
            <p:cNvSpPr/>
            <p:nvPr/>
          </p:nvSpPr>
          <p:spPr>
            <a:xfrm>
              <a:off x="3373388" y="2520638"/>
              <a:ext cx="841334" cy="724921"/>
            </a:xfrm>
            <a:prstGeom prst="hexagon">
              <a:avLst>
                <a:gd fmla="val 28900" name="adj"/>
                <a:gd fmla="val 115470" name="vf"/>
              </a:avLst>
            </a:prstGeom>
            <a:solidFill>
              <a:srgbClr val="CCD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888920" y="2885002"/>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3191757" y="3146992"/>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Fill out an online or In person application</a:t>
              </a:r>
              <a:endParaRPr/>
            </a:p>
          </p:txBody>
        </p:sp>
        <p:sp>
          <p:nvSpPr>
            <p:cNvPr id="134" name="Google Shape;134;p3"/>
            <p:cNvSpPr/>
            <p:nvPr/>
          </p:nvSpPr>
          <p:spPr>
            <a:xfrm>
              <a:off x="2888920" y="970187"/>
              <a:ext cx="1827387" cy="1580905"/>
            </a:xfrm>
            <a:prstGeom prst="hexagon">
              <a:avLst>
                <a:gd fmla="val 28570" name="adj"/>
                <a:gd fmla="val 115470" name="vf"/>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3191757" y="1232177"/>
              <a:ext cx="1221713" cy="10569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Talk to your lender on the phone </a:t>
              </a:r>
              <a:endParaRPr/>
            </a:p>
          </p:txBody>
        </p:sp>
      </p:grpSp>
      <p:sp>
        <p:nvSpPr>
          <p:cNvPr id="136" name="Google Shape;136;p3"/>
          <p:cNvSpPr txBox="1"/>
          <p:nvPr/>
        </p:nvSpPr>
        <p:spPr>
          <a:xfrm>
            <a:off x="520698" y="175130"/>
            <a:ext cx="11147426" cy="953851"/>
          </a:xfrm>
          <a:prstGeom prst="rect">
            <a:avLst/>
          </a:prstGeom>
          <a:solidFill>
            <a:srgbClr val="0C0C0C"/>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2799">
                <a:solidFill>
                  <a:srgbClr val="BDA679"/>
                </a:solidFill>
                <a:latin typeface="Calibri"/>
                <a:ea typeface="Calibri"/>
                <a:cs typeface="Calibri"/>
                <a:sym typeface="Calibri"/>
              </a:rPr>
              <a:t>THE FIRST STEP TO BECOMING A HOME-OWNER</a:t>
            </a:r>
            <a:endParaRPr/>
          </a:p>
          <a:p>
            <a:pPr indent="0" lvl="0" marL="0" marR="0" rtl="0" algn="ctr">
              <a:spcBef>
                <a:spcPts val="0"/>
              </a:spcBef>
              <a:spcAft>
                <a:spcPts val="0"/>
              </a:spcAft>
              <a:buNone/>
            </a:pPr>
            <a:r>
              <a:rPr b="1" lang="en-US" sz="2799">
                <a:solidFill>
                  <a:srgbClr val="BDA679"/>
                </a:solidFill>
                <a:latin typeface="Calibri"/>
                <a:ea typeface="Calibri"/>
                <a:cs typeface="Calibri"/>
                <a:sym typeface="Calibri"/>
              </a:rPr>
              <a:t>GET PRE–APPROVED FOR A HOME LOAN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grpSp>
        <p:nvGrpSpPr>
          <p:cNvPr id="141" name="Google Shape;141;p4"/>
          <p:cNvGrpSpPr/>
          <p:nvPr/>
        </p:nvGrpSpPr>
        <p:grpSpPr>
          <a:xfrm>
            <a:off x="351358" y="1448282"/>
            <a:ext cx="3839607" cy="4723473"/>
            <a:chOff x="352174" y="1448263"/>
            <a:chExt cx="3589424" cy="4723473"/>
          </a:xfrm>
        </p:grpSpPr>
        <p:sp>
          <p:nvSpPr>
            <p:cNvPr id="142" name="Google Shape;142;p4" title="Task 1- durable goods"/>
            <p:cNvSpPr/>
            <p:nvPr/>
          </p:nvSpPr>
          <p:spPr>
            <a:xfrm>
              <a:off x="352174" y="3376525"/>
              <a:ext cx="3588120" cy="2661777"/>
            </a:xfrm>
            <a:custGeom>
              <a:rect b="b" l="l" r="r" t="t"/>
              <a:pathLst>
                <a:path extrusionOk="0" h="2661777" w="3291853">
                  <a:moveTo>
                    <a:pt x="0" y="0"/>
                  </a:moveTo>
                  <a:lnTo>
                    <a:pt x="3291853" y="0"/>
                  </a:lnTo>
                  <a:lnTo>
                    <a:pt x="3291853" y="2661777"/>
                  </a:lnTo>
                  <a:lnTo>
                    <a:pt x="0" y="2661777"/>
                  </a:lnTo>
                  <a:lnTo>
                    <a:pt x="0" y="0"/>
                  </a:lnTo>
                  <a:close/>
                </a:path>
              </a:pathLst>
            </a:custGeom>
            <a:solidFill>
              <a:srgbClr val="D8D8D8"/>
            </a:solidFill>
            <a:ln>
              <a:noFill/>
            </a:ln>
          </p:spPr>
          <p:txBody>
            <a:bodyPr anchorCtr="0" anchor="ctr" bIns="1395100"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Speak with a Lender</a:t>
              </a:r>
              <a:endParaRPr/>
            </a:p>
          </p:txBody>
        </p:sp>
        <p:sp>
          <p:nvSpPr>
            <p:cNvPr id="143" name="Google Shape;143;p4" title="Task 2- electronics"/>
            <p:cNvSpPr/>
            <p:nvPr/>
          </p:nvSpPr>
          <p:spPr>
            <a:xfrm>
              <a:off x="380237" y="4790986"/>
              <a:ext cx="1299643" cy="1380750"/>
            </a:xfrm>
            <a:custGeom>
              <a:rect b="b" l="l" r="r" t="t"/>
              <a:pathLst>
                <a:path extrusionOk="0" h="1380750" w="1299643">
                  <a:moveTo>
                    <a:pt x="0" y="0"/>
                  </a:moveTo>
                  <a:lnTo>
                    <a:pt x="1299643" y="0"/>
                  </a:lnTo>
                  <a:lnTo>
                    <a:pt x="1299643" y="1380750"/>
                  </a:lnTo>
                  <a:lnTo>
                    <a:pt x="0" y="1380750"/>
                  </a:lnTo>
                  <a:lnTo>
                    <a:pt x="0" y="0"/>
                  </a:lnTo>
                  <a:close/>
                </a:path>
              </a:pathLst>
            </a:custGeom>
            <a:solidFill>
              <a:srgbClr val="BFBFBF">
                <a:alpha val="89803"/>
              </a:srgbClr>
            </a:solidFill>
            <a:ln>
              <a:noFill/>
            </a:ln>
          </p:spPr>
          <p:txBody>
            <a:bodyPr anchorCtr="0" anchor="ctr" bIns="17775" lIns="99550" spcFirstLastPara="1" rIns="995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Fill out Application</a:t>
              </a:r>
              <a:endParaRPr/>
            </a:p>
          </p:txBody>
        </p:sp>
        <p:sp>
          <p:nvSpPr>
            <p:cNvPr id="144" name="Google Shape;144;p4" title="Task 3- healthcare"/>
            <p:cNvSpPr/>
            <p:nvPr/>
          </p:nvSpPr>
          <p:spPr>
            <a:xfrm>
              <a:off x="1679881" y="4790986"/>
              <a:ext cx="1381248" cy="1380750"/>
            </a:xfrm>
            <a:custGeom>
              <a:rect b="b" l="l" r="r" t="t"/>
              <a:pathLst>
                <a:path extrusionOk="0" h="1380750" w="1381248">
                  <a:moveTo>
                    <a:pt x="0" y="0"/>
                  </a:moveTo>
                  <a:lnTo>
                    <a:pt x="1381248" y="0"/>
                  </a:lnTo>
                  <a:lnTo>
                    <a:pt x="1381248" y="1380750"/>
                  </a:lnTo>
                  <a:lnTo>
                    <a:pt x="0" y="1380750"/>
                  </a:lnTo>
                  <a:lnTo>
                    <a:pt x="0" y="0"/>
                  </a:lnTo>
                  <a:close/>
                </a:path>
              </a:pathLst>
            </a:custGeom>
            <a:solidFill>
              <a:srgbClr val="BFBFBF">
                <a:alpha val="89803"/>
              </a:srgbClr>
            </a:solidFill>
            <a:ln>
              <a:noFill/>
            </a:ln>
          </p:spPr>
          <p:txBody>
            <a:bodyPr anchorCtr="0" anchor="ctr" bIns="17775" lIns="99550" spcFirstLastPara="1" rIns="995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Provide Lender with necessary documentation</a:t>
              </a:r>
              <a:endParaRPr/>
            </a:p>
          </p:txBody>
        </p:sp>
        <p:sp>
          <p:nvSpPr>
            <p:cNvPr id="145" name="Google Shape;145;p4" title="Task 4- foods"/>
            <p:cNvSpPr/>
            <p:nvPr/>
          </p:nvSpPr>
          <p:spPr>
            <a:xfrm>
              <a:off x="3061126" y="4790975"/>
              <a:ext cx="880472" cy="1380750"/>
            </a:xfrm>
            <a:custGeom>
              <a:rect b="b" l="l" r="r" t="t"/>
              <a:pathLst>
                <a:path extrusionOk="0" h="1380750" w="1147195">
                  <a:moveTo>
                    <a:pt x="0" y="0"/>
                  </a:moveTo>
                  <a:lnTo>
                    <a:pt x="1147195" y="0"/>
                  </a:lnTo>
                  <a:lnTo>
                    <a:pt x="1147195" y="1380750"/>
                  </a:lnTo>
                  <a:lnTo>
                    <a:pt x="0" y="1380750"/>
                  </a:lnTo>
                  <a:lnTo>
                    <a:pt x="0" y="0"/>
                  </a:lnTo>
                  <a:close/>
                </a:path>
              </a:pathLst>
            </a:custGeom>
            <a:solidFill>
              <a:srgbClr val="BFBFBF">
                <a:alpha val="89803"/>
              </a:srgbClr>
            </a:solidFill>
            <a:ln>
              <a:noFill/>
            </a:ln>
          </p:spPr>
          <p:txBody>
            <a:bodyPr anchorCtr="0" anchor="ctr" bIns="17775" lIns="99550" spcFirstLastPara="1" rIns="995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Get your Pre-Approval Letter</a:t>
              </a:r>
              <a:endParaRPr/>
            </a:p>
          </p:txBody>
        </p:sp>
        <p:sp>
          <p:nvSpPr>
            <p:cNvPr id="146" name="Google Shape;146;p4" title="Task 1- durable goods"/>
            <p:cNvSpPr/>
            <p:nvPr/>
          </p:nvSpPr>
          <p:spPr>
            <a:xfrm>
              <a:off x="648354" y="1448263"/>
              <a:ext cx="3291853" cy="1974701"/>
            </a:xfrm>
            <a:custGeom>
              <a:rect b="b" l="l" r="r" t="t"/>
              <a:pathLst>
                <a:path extrusionOk="0" h="1974701" w="3291853">
                  <a:moveTo>
                    <a:pt x="3291853" y="1283101"/>
                  </a:moveTo>
                  <a:lnTo>
                    <a:pt x="1892764" y="1283101"/>
                  </a:lnTo>
                  <a:lnTo>
                    <a:pt x="1892764" y="1481026"/>
                  </a:lnTo>
                  <a:lnTo>
                    <a:pt x="2139602" y="1481026"/>
                  </a:lnTo>
                  <a:lnTo>
                    <a:pt x="1645926" y="1974700"/>
                  </a:lnTo>
                  <a:lnTo>
                    <a:pt x="1152251" y="1481026"/>
                  </a:lnTo>
                  <a:lnTo>
                    <a:pt x="1399089" y="1481026"/>
                  </a:lnTo>
                  <a:lnTo>
                    <a:pt x="1399089" y="1283101"/>
                  </a:lnTo>
                  <a:lnTo>
                    <a:pt x="0" y="1283101"/>
                  </a:lnTo>
                  <a:lnTo>
                    <a:pt x="0" y="1"/>
                  </a:lnTo>
                  <a:lnTo>
                    <a:pt x="3291853" y="1"/>
                  </a:lnTo>
                  <a:lnTo>
                    <a:pt x="3291853" y="1283101"/>
                  </a:lnTo>
                  <a:close/>
                </a:path>
              </a:pathLst>
            </a:custGeom>
            <a:solidFill>
              <a:srgbClr val="BDA679"/>
            </a:solidFill>
            <a:ln>
              <a:noFill/>
            </a:ln>
          </p:spPr>
          <p:txBody>
            <a:bodyPr anchorCtr="0" anchor="ctr" bIns="968950" lIns="277350" spcFirstLastPara="1" rIns="277350" wrap="square" tIns="277350">
              <a:noAutofit/>
            </a:bodyPr>
            <a:lstStyle/>
            <a:p>
              <a:pPr indent="0" lvl="0" marL="0" marR="0" rtl="0" algn="ctr">
                <a:lnSpc>
                  <a:spcPct val="90000"/>
                </a:lnSpc>
                <a:spcBef>
                  <a:spcPts val="0"/>
                </a:spcBef>
                <a:spcAft>
                  <a:spcPts val="0"/>
                </a:spcAft>
                <a:buClr>
                  <a:schemeClr val="dk1"/>
                </a:buClr>
                <a:buSzPts val="3900"/>
                <a:buFont typeface="Calibri"/>
                <a:buNone/>
              </a:pPr>
              <a:r>
                <a:rPr b="1" lang="en-US" sz="3900">
                  <a:solidFill>
                    <a:schemeClr val="dk1"/>
                  </a:solidFill>
                  <a:latin typeface="Calibri"/>
                  <a:ea typeface="Calibri"/>
                  <a:cs typeface="Calibri"/>
                  <a:sym typeface="Calibri"/>
                </a:rPr>
                <a:t>Pre-Approval</a:t>
              </a:r>
              <a:endParaRPr/>
            </a:p>
          </p:txBody>
        </p:sp>
      </p:grpSp>
      <p:grpSp>
        <p:nvGrpSpPr>
          <p:cNvPr id="147" name="Google Shape;147;p4"/>
          <p:cNvGrpSpPr/>
          <p:nvPr/>
        </p:nvGrpSpPr>
        <p:grpSpPr>
          <a:xfrm>
            <a:off x="4455200" y="1443600"/>
            <a:ext cx="3584694" cy="4723502"/>
            <a:chOff x="4266115" y="1448129"/>
            <a:chExt cx="3584694" cy="4723502"/>
          </a:xfrm>
        </p:grpSpPr>
        <p:grpSp>
          <p:nvGrpSpPr>
            <p:cNvPr id="148" name="Google Shape;148;p4"/>
            <p:cNvGrpSpPr/>
            <p:nvPr/>
          </p:nvGrpSpPr>
          <p:grpSpPr>
            <a:xfrm>
              <a:off x="4266115" y="3457004"/>
              <a:ext cx="3580907" cy="2714627"/>
              <a:chOff x="4266115" y="3457004"/>
              <a:chExt cx="3580907" cy="2714627"/>
            </a:xfrm>
          </p:grpSpPr>
          <p:sp>
            <p:nvSpPr>
              <p:cNvPr id="149" name="Google Shape;149;p4" title="Task 1- global data"/>
              <p:cNvSpPr/>
              <p:nvPr/>
            </p:nvSpPr>
            <p:spPr>
              <a:xfrm>
                <a:off x="4266115" y="3457004"/>
                <a:ext cx="3580907" cy="2698998"/>
              </a:xfrm>
              <a:custGeom>
                <a:rect b="b" l="l" r="r" t="t"/>
                <a:pathLst>
                  <a:path extrusionOk="0" h="2698998" w="3292788">
                    <a:moveTo>
                      <a:pt x="0" y="0"/>
                    </a:moveTo>
                    <a:lnTo>
                      <a:pt x="3292788" y="0"/>
                    </a:lnTo>
                    <a:lnTo>
                      <a:pt x="3292788" y="2698998"/>
                    </a:lnTo>
                    <a:lnTo>
                      <a:pt x="0" y="2698998"/>
                    </a:lnTo>
                    <a:lnTo>
                      <a:pt x="0" y="0"/>
                    </a:lnTo>
                    <a:close/>
                  </a:path>
                </a:pathLst>
              </a:custGeom>
              <a:solidFill>
                <a:srgbClr val="D8D8D8"/>
              </a:solidFill>
              <a:ln>
                <a:noFill/>
              </a:ln>
            </p:spPr>
            <p:txBody>
              <a:bodyPr anchorCtr="0" anchor="ctr" bIns="1405100" lIns="163575" spcFirstLastPara="1" rIns="163575" wrap="square" tIns="163575">
                <a:noAutofit/>
              </a:bodyPr>
              <a:lstStyle/>
              <a:p>
                <a:pPr indent="0" lvl="0" marL="0" marR="0" rtl="0" algn="ctr">
                  <a:lnSpc>
                    <a:spcPct val="90000"/>
                  </a:lnSpc>
                  <a:spcBef>
                    <a:spcPts val="0"/>
                  </a:spcBef>
                  <a:spcAft>
                    <a:spcPts val="0"/>
                  </a:spcAft>
                  <a:buClr>
                    <a:schemeClr val="dk1"/>
                  </a:buClr>
                  <a:buSzPts val="2300"/>
                  <a:buFont typeface="Calibri"/>
                  <a:buNone/>
                </a:pPr>
                <a:r>
                  <a:rPr lang="en-US" sz="2300">
                    <a:solidFill>
                      <a:schemeClr val="dk1"/>
                    </a:solidFill>
                    <a:latin typeface="Calibri"/>
                    <a:ea typeface="Calibri"/>
                    <a:cs typeface="Calibri"/>
                    <a:sym typeface="Calibri"/>
                  </a:rPr>
                  <a:t>Lender Verifies All </a:t>
                </a:r>
                <a:r>
                  <a:rPr lang="en-US" sz="2400">
                    <a:solidFill>
                      <a:schemeClr val="dk1"/>
                    </a:solidFill>
                    <a:latin typeface="Calibri"/>
                    <a:ea typeface="Calibri"/>
                    <a:cs typeface="Calibri"/>
                    <a:sym typeface="Calibri"/>
                  </a:rPr>
                  <a:t>Documentation</a:t>
                </a:r>
                <a:r>
                  <a:rPr lang="en-US" sz="2300">
                    <a:solidFill>
                      <a:schemeClr val="dk1"/>
                    </a:solidFill>
                    <a:latin typeface="Calibri"/>
                    <a:ea typeface="Calibri"/>
                    <a:cs typeface="Calibri"/>
                    <a:sym typeface="Calibri"/>
                  </a:rPr>
                  <a:t> Provided for Loan Approval</a:t>
                </a:r>
                <a:endParaRPr/>
              </a:p>
            </p:txBody>
          </p:sp>
          <p:sp>
            <p:nvSpPr>
              <p:cNvPr id="150" name="Google Shape;150;p4" title="Task 2- benchmarking"/>
              <p:cNvSpPr/>
              <p:nvPr/>
            </p:nvSpPr>
            <p:spPr>
              <a:xfrm>
                <a:off x="4269915" y="4791729"/>
                <a:ext cx="1930396" cy="1379051"/>
              </a:xfrm>
              <a:custGeom>
                <a:rect b="b" l="l" r="r" t="t"/>
                <a:pathLst>
                  <a:path extrusionOk="0" h="1379051" w="1646393">
                    <a:moveTo>
                      <a:pt x="0" y="0"/>
                    </a:moveTo>
                    <a:lnTo>
                      <a:pt x="1646393" y="0"/>
                    </a:lnTo>
                    <a:lnTo>
                      <a:pt x="1646393" y="1379051"/>
                    </a:lnTo>
                    <a:lnTo>
                      <a:pt x="0" y="1379051"/>
                    </a:lnTo>
                    <a:lnTo>
                      <a:pt x="0" y="0"/>
                    </a:lnTo>
                    <a:close/>
                  </a:path>
                </a:pathLst>
              </a:custGeom>
              <a:solidFill>
                <a:srgbClr val="BFBFBF">
                  <a:alpha val="89803"/>
                </a:srgbClr>
              </a:solid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Lender Submits loan Package to Underwriting w/o appraisal</a:t>
                </a:r>
                <a:endParaRPr/>
              </a:p>
              <a:p>
                <a:pPr indent="0" lvl="0" marL="0" marR="0" rtl="0" algn="ctr">
                  <a:lnSpc>
                    <a:spcPct val="90000"/>
                  </a:lnSpc>
                  <a:spcBef>
                    <a:spcPts val="525"/>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51" name="Google Shape;151;p4" title="Task 4- trends"/>
              <p:cNvSpPr/>
              <p:nvPr/>
            </p:nvSpPr>
            <p:spPr>
              <a:xfrm>
                <a:off x="6200617" y="4790891"/>
                <a:ext cx="1646393" cy="1380740"/>
              </a:xfrm>
              <a:custGeom>
                <a:rect b="b" l="l" r="r" t="t"/>
                <a:pathLst>
                  <a:path extrusionOk="0" h="1380740" w="1646393">
                    <a:moveTo>
                      <a:pt x="0" y="0"/>
                    </a:moveTo>
                    <a:lnTo>
                      <a:pt x="1646393" y="0"/>
                    </a:lnTo>
                    <a:lnTo>
                      <a:pt x="1646393" y="1380740"/>
                    </a:lnTo>
                    <a:lnTo>
                      <a:pt x="0" y="1380740"/>
                    </a:lnTo>
                    <a:lnTo>
                      <a:pt x="0" y="0"/>
                    </a:lnTo>
                    <a:close/>
                  </a:path>
                </a:pathLst>
              </a:custGeom>
              <a:solidFill>
                <a:srgbClr val="BFBFBF">
                  <a:alpha val="89803"/>
                </a:srgbClr>
              </a:solid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Approval is likely to be subject to conditions (ie; Additional documents, appraisal, ect.)</a:t>
                </a:r>
                <a:endParaRPr/>
              </a:p>
            </p:txBody>
          </p:sp>
        </p:grpSp>
        <p:sp>
          <p:nvSpPr>
            <p:cNvPr id="152" name="Google Shape;152;p4" title="Task 1- global data"/>
            <p:cNvSpPr/>
            <p:nvPr/>
          </p:nvSpPr>
          <p:spPr>
            <a:xfrm>
              <a:off x="4269903" y="1448129"/>
              <a:ext cx="3580907" cy="2049128"/>
            </a:xfrm>
            <a:custGeom>
              <a:rect b="b" l="l" r="r" t="t"/>
              <a:pathLst>
                <a:path extrusionOk="0" h="2049128" w="3292788">
                  <a:moveTo>
                    <a:pt x="3292788" y="1331462"/>
                  </a:moveTo>
                  <a:lnTo>
                    <a:pt x="1902535" y="1331462"/>
                  </a:lnTo>
                  <a:lnTo>
                    <a:pt x="1902535" y="1536846"/>
                  </a:lnTo>
                  <a:lnTo>
                    <a:pt x="2158676" y="1536846"/>
                  </a:lnTo>
                  <a:lnTo>
                    <a:pt x="1646394" y="2049127"/>
                  </a:lnTo>
                  <a:lnTo>
                    <a:pt x="1134112" y="1536846"/>
                  </a:lnTo>
                  <a:lnTo>
                    <a:pt x="1390253" y="1536846"/>
                  </a:lnTo>
                  <a:lnTo>
                    <a:pt x="1390253" y="1331462"/>
                  </a:lnTo>
                  <a:lnTo>
                    <a:pt x="0" y="1331462"/>
                  </a:lnTo>
                  <a:lnTo>
                    <a:pt x="0" y="1"/>
                  </a:lnTo>
                  <a:lnTo>
                    <a:pt x="3292788" y="1"/>
                  </a:lnTo>
                  <a:lnTo>
                    <a:pt x="3292788" y="1331462"/>
                  </a:lnTo>
                  <a:close/>
                </a:path>
              </a:pathLst>
            </a:custGeom>
            <a:solidFill>
              <a:srgbClr val="BDA679"/>
            </a:solidFill>
            <a:ln>
              <a:noFill/>
            </a:ln>
          </p:spPr>
          <p:txBody>
            <a:bodyPr anchorCtr="0" anchor="ctr" bIns="888350"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1" lang="en-US" sz="3800">
                  <a:solidFill>
                    <a:schemeClr val="dk1"/>
                  </a:solidFill>
                  <a:latin typeface="Calibri"/>
                  <a:ea typeface="Calibri"/>
                  <a:cs typeface="Calibri"/>
                  <a:sym typeface="Calibri"/>
                </a:rPr>
                <a:t>Initial Approval</a:t>
              </a:r>
              <a:endParaRPr sz="2800"/>
            </a:p>
          </p:txBody>
        </p:sp>
      </p:grpSp>
      <p:grpSp>
        <p:nvGrpSpPr>
          <p:cNvPr id="153" name="Google Shape;153;p4"/>
          <p:cNvGrpSpPr/>
          <p:nvPr/>
        </p:nvGrpSpPr>
        <p:grpSpPr>
          <a:xfrm>
            <a:off x="8304214" y="1447800"/>
            <a:ext cx="3352798" cy="4761274"/>
            <a:chOff x="8304211" y="1410834"/>
            <a:chExt cx="3352798" cy="4761274"/>
          </a:xfrm>
        </p:grpSpPr>
        <p:sp>
          <p:nvSpPr>
            <p:cNvPr id="154" name="Google Shape;154;p4"/>
            <p:cNvSpPr/>
            <p:nvPr/>
          </p:nvSpPr>
          <p:spPr>
            <a:xfrm>
              <a:off x="8304211" y="3423516"/>
              <a:ext cx="3352798" cy="2505544"/>
            </a:xfrm>
            <a:custGeom>
              <a:rect b="b" l="l" r="r" t="t"/>
              <a:pathLst>
                <a:path extrusionOk="0" h="2505544" w="3352798">
                  <a:moveTo>
                    <a:pt x="0" y="0"/>
                  </a:moveTo>
                  <a:lnTo>
                    <a:pt x="3352798" y="0"/>
                  </a:lnTo>
                  <a:lnTo>
                    <a:pt x="3352798" y="2505544"/>
                  </a:lnTo>
                  <a:lnTo>
                    <a:pt x="0" y="2505544"/>
                  </a:lnTo>
                  <a:lnTo>
                    <a:pt x="0" y="0"/>
                  </a:lnTo>
                  <a:close/>
                </a:path>
              </a:pathLst>
            </a:custGeom>
            <a:solidFill>
              <a:srgbClr val="D8D8D8"/>
            </a:solidFill>
            <a:ln>
              <a:noFill/>
            </a:ln>
          </p:spPr>
          <p:txBody>
            <a:bodyPr anchorCtr="0" anchor="ctr" bIns="132322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Underwriter</a:t>
              </a:r>
              <a:r>
                <a:rPr lang="en-US" sz="2400">
                  <a:solidFill>
                    <a:schemeClr val="dk1"/>
                  </a:solidFill>
                  <a:latin typeface="Calibri"/>
                  <a:ea typeface="Calibri"/>
                  <a:cs typeface="Calibri"/>
                  <a:sym typeface="Calibri"/>
                </a:rPr>
                <a:t> review’s </a:t>
              </a:r>
              <a:r>
                <a:rPr lang="en-US" sz="2400">
                  <a:solidFill>
                    <a:schemeClr val="dk1"/>
                  </a:solidFill>
                  <a:latin typeface="Calibri"/>
                  <a:ea typeface="Calibri"/>
                  <a:cs typeface="Calibri"/>
                  <a:sym typeface="Calibri"/>
                </a:rPr>
                <a:t>documents</a:t>
              </a:r>
              <a:r>
                <a:rPr lang="en-US" sz="2400">
                  <a:solidFill>
                    <a:schemeClr val="dk1"/>
                  </a:solidFill>
                  <a:latin typeface="Calibri"/>
                  <a:ea typeface="Calibri"/>
                  <a:cs typeface="Calibri"/>
                  <a:sym typeface="Calibri"/>
                </a:rPr>
                <a:t> from </a:t>
              </a:r>
              <a:r>
                <a:rPr lang="en-US" sz="2400">
                  <a:solidFill>
                    <a:schemeClr val="dk1"/>
                  </a:solidFill>
                  <a:latin typeface="Calibri"/>
                  <a:ea typeface="Calibri"/>
                  <a:cs typeface="Calibri"/>
                  <a:sym typeface="Calibri"/>
                </a:rPr>
                <a:t>conditional</a:t>
              </a:r>
              <a:r>
                <a:rPr lang="en-US" sz="2400">
                  <a:solidFill>
                    <a:schemeClr val="dk1"/>
                  </a:solidFill>
                  <a:latin typeface="Calibri"/>
                  <a:ea typeface="Calibri"/>
                  <a:cs typeface="Calibri"/>
                  <a:sym typeface="Calibri"/>
                </a:rPr>
                <a:t> approval</a:t>
              </a:r>
              <a:endParaRPr/>
            </a:p>
          </p:txBody>
        </p:sp>
        <p:sp>
          <p:nvSpPr>
            <p:cNvPr id="155" name="Google Shape;155;p4"/>
            <p:cNvSpPr/>
            <p:nvPr/>
          </p:nvSpPr>
          <p:spPr>
            <a:xfrm>
              <a:off x="8304676" y="4779106"/>
              <a:ext cx="1705946" cy="1393002"/>
            </a:xfrm>
            <a:custGeom>
              <a:rect b="b" l="l" r="r" t="t"/>
              <a:pathLst>
                <a:path extrusionOk="0" h="1393002" w="1705946">
                  <a:moveTo>
                    <a:pt x="0" y="0"/>
                  </a:moveTo>
                  <a:lnTo>
                    <a:pt x="1705946" y="0"/>
                  </a:lnTo>
                  <a:lnTo>
                    <a:pt x="1705946" y="1393002"/>
                  </a:lnTo>
                  <a:lnTo>
                    <a:pt x="0" y="1393002"/>
                  </a:lnTo>
                  <a:lnTo>
                    <a:pt x="0" y="0"/>
                  </a:lnTo>
                  <a:close/>
                </a:path>
              </a:pathLst>
            </a:custGeom>
            <a:solidFill>
              <a:srgbClr val="BFBFBF">
                <a:alpha val="89803"/>
              </a:srgbClr>
            </a:solidFill>
            <a:ln>
              <a:noFill/>
            </a:ln>
          </p:spPr>
          <p:txBody>
            <a:bodyPr anchorCtr="0" anchor="ctr" bIns="24125" lIns="135125" spcFirstLastPara="1" rIns="13512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Submitted once appraisal is obtained, reviewed and accepted</a:t>
              </a:r>
              <a:endParaRPr/>
            </a:p>
          </p:txBody>
        </p:sp>
        <p:sp>
          <p:nvSpPr>
            <p:cNvPr id="156" name="Google Shape;156;p4"/>
            <p:cNvSpPr/>
            <p:nvPr/>
          </p:nvSpPr>
          <p:spPr>
            <a:xfrm>
              <a:off x="10010623" y="4785231"/>
              <a:ext cx="1645920" cy="1380751"/>
            </a:xfrm>
            <a:custGeom>
              <a:rect b="b" l="l" r="r" t="t"/>
              <a:pathLst>
                <a:path extrusionOk="0" h="1380751" w="1645920">
                  <a:moveTo>
                    <a:pt x="0" y="0"/>
                  </a:moveTo>
                  <a:lnTo>
                    <a:pt x="1645920" y="0"/>
                  </a:lnTo>
                  <a:lnTo>
                    <a:pt x="1645920" y="1380751"/>
                  </a:lnTo>
                  <a:lnTo>
                    <a:pt x="0" y="1380751"/>
                  </a:lnTo>
                  <a:lnTo>
                    <a:pt x="0" y="0"/>
                  </a:lnTo>
                  <a:close/>
                </a:path>
              </a:pathLst>
            </a:custGeom>
            <a:solidFill>
              <a:srgbClr val="BFBFBF">
                <a:alpha val="89803"/>
              </a:srgbClr>
            </a:solidFill>
            <a:ln>
              <a:noFill/>
            </a:ln>
          </p:spPr>
          <p:txBody>
            <a:bodyPr anchorCtr="0" anchor="ctr" bIns="24125" lIns="135125" spcFirstLastPara="1" rIns="13512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Loan Documents created and sent to escrow</a:t>
              </a:r>
              <a:endParaRPr/>
            </a:p>
          </p:txBody>
        </p:sp>
        <p:sp>
          <p:nvSpPr>
            <p:cNvPr id="157" name="Google Shape;157;p4"/>
            <p:cNvSpPr/>
            <p:nvPr/>
          </p:nvSpPr>
          <p:spPr>
            <a:xfrm>
              <a:off x="8304211" y="1410834"/>
              <a:ext cx="3236993" cy="2099783"/>
            </a:xfrm>
            <a:custGeom>
              <a:rect b="b" l="l" r="r" t="t"/>
              <a:pathLst>
                <a:path extrusionOk="0" h="2099782" w="3236992">
                  <a:moveTo>
                    <a:pt x="3236992" y="1364375"/>
                  </a:moveTo>
                  <a:lnTo>
                    <a:pt x="1880969" y="1364375"/>
                  </a:lnTo>
                  <a:lnTo>
                    <a:pt x="1880969" y="1574836"/>
                  </a:lnTo>
                  <a:lnTo>
                    <a:pt x="2143441" y="1574836"/>
                  </a:lnTo>
                  <a:lnTo>
                    <a:pt x="1618496" y="2099782"/>
                  </a:lnTo>
                  <a:lnTo>
                    <a:pt x="1093550" y="1574836"/>
                  </a:lnTo>
                  <a:lnTo>
                    <a:pt x="1356023" y="1574836"/>
                  </a:lnTo>
                  <a:lnTo>
                    <a:pt x="1356023" y="1364375"/>
                  </a:lnTo>
                  <a:lnTo>
                    <a:pt x="0" y="1364375"/>
                  </a:lnTo>
                  <a:lnTo>
                    <a:pt x="0" y="0"/>
                  </a:lnTo>
                  <a:lnTo>
                    <a:pt x="3236992" y="0"/>
                  </a:lnTo>
                  <a:lnTo>
                    <a:pt x="3236992" y="1364375"/>
                  </a:lnTo>
                  <a:close/>
                </a:path>
              </a:pathLst>
            </a:custGeom>
            <a:solidFill>
              <a:srgbClr val="BDA679"/>
            </a:solidFill>
            <a:ln>
              <a:noFill/>
            </a:ln>
          </p:spPr>
          <p:txBody>
            <a:bodyPr anchorCtr="0" anchor="ctr" bIns="9060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Calibri"/>
                <a:buNone/>
              </a:pPr>
              <a:r>
                <a:rPr b="1" lang="en-US" sz="3800">
                  <a:solidFill>
                    <a:schemeClr val="dk1"/>
                  </a:solidFill>
                  <a:latin typeface="Calibri"/>
                  <a:ea typeface="Calibri"/>
                  <a:cs typeface="Calibri"/>
                  <a:sym typeface="Calibri"/>
                </a:rPr>
                <a:t>Final Approval</a:t>
              </a:r>
              <a:endParaRPr sz="2800"/>
            </a:p>
          </p:txBody>
        </p:sp>
      </p:grpSp>
      <p:sp>
        <p:nvSpPr>
          <p:cNvPr id="158" name="Google Shape;158;p4"/>
          <p:cNvSpPr txBox="1"/>
          <p:nvPr/>
        </p:nvSpPr>
        <p:spPr>
          <a:xfrm>
            <a:off x="455149" y="178060"/>
            <a:ext cx="11277597" cy="1015663"/>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Calibri"/>
                <a:ea typeface="Calibri"/>
                <a:cs typeface="Calibri"/>
                <a:sym typeface="Calibri"/>
              </a:rPr>
              <a:t>LOAN APPROVAL – 3 STAGES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pic>
        <p:nvPicPr>
          <p:cNvPr descr="TRAFFIC light red Royalty Free Vector Image - VectorStock" id="163" name="Google Shape;163;p5"/>
          <p:cNvPicPr preferRelativeResize="0"/>
          <p:nvPr/>
        </p:nvPicPr>
        <p:blipFill rotWithShape="1">
          <a:blip r:embed="rId3">
            <a:alphaModFix/>
          </a:blip>
          <a:srcRect b="17894" l="0" r="0" t="0"/>
          <a:stretch/>
        </p:blipFill>
        <p:spPr>
          <a:xfrm>
            <a:off x="8532811" y="1311337"/>
            <a:ext cx="1673353" cy="704089"/>
          </a:xfrm>
          <a:prstGeom prst="rect">
            <a:avLst/>
          </a:prstGeom>
          <a:noFill/>
          <a:ln cap="sq" cmpd="thickThin" w="228600">
            <a:solidFill>
              <a:srgbClr val="000000"/>
            </a:solidFill>
            <a:prstDash val="solid"/>
            <a:miter lim="800000"/>
            <a:headEnd len="sm" w="sm" type="none"/>
            <a:tailEnd len="sm" w="sm" type="none"/>
          </a:ln>
        </p:spPr>
      </p:pic>
      <p:sp>
        <p:nvSpPr>
          <p:cNvPr id="164" name="Google Shape;164;p5"/>
          <p:cNvSpPr txBox="1"/>
          <p:nvPr/>
        </p:nvSpPr>
        <p:spPr>
          <a:xfrm>
            <a:off x="608012" y="152465"/>
            <a:ext cx="10972800" cy="830868"/>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4799">
                <a:solidFill>
                  <a:srgbClr val="BDA679"/>
                </a:solidFill>
                <a:latin typeface="Calibri"/>
                <a:ea typeface="Calibri"/>
                <a:cs typeface="Calibri"/>
                <a:sym typeface="Calibri"/>
              </a:rPr>
              <a:t>MORTGAGE DO’S AND DON’TS</a:t>
            </a:r>
            <a:endParaRPr/>
          </a:p>
        </p:txBody>
      </p:sp>
      <p:pic>
        <p:nvPicPr>
          <p:cNvPr descr="Traffic light with green lamp Royalty Free Vector Image" id="165" name="Google Shape;165;p5"/>
          <p:cNvPicPr preferRelativeResize="0"/>
          <p:nvPr/>
        </p:nvPicPr>
        <p:blipFill rotWithShape="1">
          <a:blip r:embed="rId4">
            <a:alphaModFix/>
          </a:blip>
          <a:srcRect b="10587" l="0" r="0" t="0"/>
          <a:stretch/>
        </p:blipFill>
        <p:spPr>
          <a:xfrm>
            <a:off x="1408112" y="1311336"/>
            <a:ext cx="1676401" cy="707887"/>
          </a:xfrm>
          <a:prstGeom prst="rect">
            <a:avLst/>
          </a:prstGeom>
          <a:noFill/>
          <a:ln cap="sq" cmpd="thickThin" w="228600">
            <a:solidFill>
              <a:srgbClr val="000000"/>
            </a:solidFill>
            <a:prstDash val="solid"/>
            <a:miter lim="800000"/>
            <a:headEnd len="sm" w="sm" type="none"/>
            <a:tailEnd len="sm" w="sm" type="none"/>
          </a:ln>
        </p:spPr>
      </p:pic>
      <p:sp>
        <p:nvSpPr>
          <p:cNvPr id="166" name="Google Shape;166;p5"/>
          <p:cNvSpPr txBox="1"/>
          <p:nvPr/>
        </p:nvSpPr>
        <p:spPr>
          <a:xfrm>
            <a:off x="1370025" y="2138670"/>
            <a:ext cx="1752600" cy="6618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3699">
                <a:solidFill>
                  <a:schemeClr val="dk1"/>
                </a:solidFill>
                <a:latin typeface="Calibri"/>
                <a:ea typeface="Calibri"/>
                <a:cs typeface="Calibri"/>
                <a:sym typeface="Calibri"/>
              </a:rPr>
              <a:t>DO’S</a:t>
            </a:r>
            <a:endParaRPr b="1" sz="1999">
              <a:solidFill>
                <a:schemeClr val="dk1"/>
              </a:solidFill>
              <a:latin typeface="Calibri"/>
              <a:ea typeface="Calibri"/>
              <a:cs typeface="Calibri"/>
              <a:sym typeface="Calibri"/>
            </a:endParaRPr>
          </a:p>
        </p:txBody>
      </p:sp>
      <p:sp>
        <p:nvSpPr>
          <p:cNvPr id="167" name="Google Shape;167;p5"/>
          <p:cNvSpPr txBox="1"/>
          <p:nvPr/>
        </p:nvSpPr>
        <p:spPr>
          <a:xfrm>
            <a:off x="95075" y="2800475"/>
            <a:ext cx="5562600" cy="43713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279438" lvl="0" marL="285724" marR="0" rtl="0" algn="l">
              <a:lnSpc>
                <a:spcPct val="2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T</a:t>
            </a:r>
            <a:r>
              <a:rPr b="1" lang="en-US" sz="1300">
                <a:solidFill>
                  <a:schemeClr val="dk1"/>
                </a:solidFill>
                <a:latin typeface="Calibri"/>
                <a:ea typeface="Calibri"/>
                <a:cs typeface="Calibri"/>
                <a:sym typeface="Calibri"/>
              </a:rPr>
              <a:t>RY TO GET PRE APPROVED, EVEN IF YOU’RE UNSURE YOU WILL QUALIFY</a:t>
            </a:r>
            <a:endParaRPr sz="1300">
              <a:latin typeface="Calibri"/>
              <a:ea typeface="Calibri"/>
              <a:cs typeface="Calibri"/>
              <a:sym typeface="Calibri"/>
            </a:endParaRPr>
          </a:p>
          <a:p>
            <a:pPr indent="-285788" lvl="0" marL="285724" marR="0" rtl="0" algn="l">
              <a:lnSpc>
                <a:spcPct val="200000"/>
              </a:lnSpc>
              <a:spcBef>
                <a:spcPts val="0"/>
              </a:spcBef>
              <a:spcAft>
                <a:spcPts val="0"/>
              </a:spcAft>
              <a:buClr>
                <a:schemeClr val="dk1"/>
              </a:buClr>
              <a:buSzPts val="1300"/>
              <a:buFont typeface="Calibri"/>
              <a:buChar char="⮚"/>
            </a:pPr>
            <a:r>
              <a:rPr b="1" lang="en-US" sz="1300">
                <a:solidFill>
                  <a:schemeClr val="dk1"/>
                </a:solidFill>
                <a:latin typeface="Calibri"/>
                <a:ea typeface="Calibri"/>
                <a:cs typeface="Calibri"/>
                <a:sym typeface="Calibri"/>
              </a:rPr>
              <a:t>WRITE DOWN ALL YOUR QUESTIONS BEFORE YOU SPEAK TO YOUR LENDER TO ENSURE YOU GET ALL YOUR QUESTIONS ANSWERED – IT CAN BE EASY TO FORGET WHAT YOU WANTED TO ASK!</a:t>
            </a:r>
            <a:endParaRPr b="1" sz="1300">
              <a:latin typeface="Calibri"/>
              <a:ea typeface="Calibri"/>
              <a:cs typeface="Calibri"/>
              <a:sym typeface="Calibri"/>
            </a:endParaRPr>
          </a:p>
          <a:p>
            <a:pPr indent="-285788" lvl="0" marL="285724" marR="0" rtl="0" algn="l">
              <a:lnSpc>
                <a:spcPct val="200000"/>
              </a:lnSpc>
              <a:spcBef>
                <a:spcPts val="0"/>
              </a:spcBef>
              <a:spcAft>
                <a:spcPts val="0"/>
              </a:spcAft>
              <a:buClr>
                <a:schemeClr val="dk1"/>
              </a:buClr>
              <a:buSzPts val="1300"/>
              <a:buFont typeface="Calibri"/>
              <a:buChar char="⮚"/>
            </a:pPr>
            <a:r>
              <a:rPr b="1" lang="en-US" sz="1300">
                <a:solidFill>
                  <a:schemeClr val="dk1"/>
                </a:solidFill>
                <a:latin typeface="Calibri"/>
                <a:ea typeface="Calibri"/>
                <a:cs typeface="Calibri"/>
                <a:sym typeface="Calibri"/>
              </a:rPr>
              <a:t>BE HONEST AND UPFRONT WITH LENDER ABOUT YOUR CREDIT HISTORY</a:t>
            </a:r>
            <a:endParaRPr>
              <a:latin typeface="Calibri"/>
              <a:ea typeface="Calibri"/>
              <a:cs typeface="Calibri"/>
              <a:sym typeface="Calibri"/>
            </a:endParaRPr>
          </a:p>
          <a:p>
            <a:pPr indent="-285788" lvl="0" marL="285724" marR="0" rtl="0" algn="l">
              <a:lnSpc>
                <a:spcPct val="200000"/>
              </a:lnSpc>
              <a:spcBef>
                <a:spcPts val="0"/>
              </a:spcBef>
              <a:spcAft>
                <a:spcPts val="0"/>
              </a:spcAft>
              <a:buClr>
                <a:schemeClr val="dk1"/>
              </a:buClr>
              <a:buSzPts val="1300"/>
              <a:buFont typeface="Calibri"/>
              <a:buChar char="⮚"/>
            </a:pPr>
            <a:r>
              <a:rPr b="1" lang="en-US" sz="1300">
                <a:solidFill>
                  <a:schemeClr val="dk1"/>
                </a:solidFill>
                <a:latin typeface="Calibri"/>
                <a:ea typeface="Calibri"/>
                <a:cs typeface="Calibri"/>
                <a:sym typeface="Calibri"/>
              </a:rPr>
              <a:t>KNOW HOW MUCH YOU HAVE SAVED FOR THINGS LIKE DOWN PAYMENT, EARNEST MONEY AND CLOSING COSTS</a:t>
            </a:r>
            <a:endParaRPr sz="1300">
              <a:latin typeface="Calibri"/>
              <a:ea typeface="Calibri"/>
              <a:cs typeface="Calibri"/>
              <a:sym typeface="Calibri"/>
            </a:endParaRPr>
          </a:p>
          <a:p>
            <a:pPr indent="-285787" lvl="0" marL="285724" marR="0" rtl="0" algn="l">
              <a:lnSpc>
                <a:spcPct val="200000"/>
              </a:lnSpc>
              <a:spcBef>
                <a:spcPts val="0"/>
              </a:spcBef>
              <a:spcAft>
                <a:spcPts val="0"/>
              </a:spcAft>
              <a:buClr>
                <a:schemeClr val="dk1"/>
              </a:buClr>
              <a:buSzPts val="1300"/>
              <a:buFont typeface="Calibri"/>
              <a:buChar char="⮚"/>
            </a:pPr>
            <a:r>
              <a:rPr b="1" lang="en-US" sz="1300">
                <a:solidFill>
                  <a:schemeClr val="dk1"/>
                </a:solidFill>
                <a:latin typeface="Calibri"/>
                <a:ea typeface="Calibri"/>
                <a:cs typeface="Calibri"/>
                <a:sym typeface="Calibri"/>
              </a:rPr>
              <a:t>INQUIRE ABOUT DOWN PAYMENT ASSISTANCE PROGRAMS THAT MAY BE AVAILABLE TO YOU</a:t>
            </a:r>
            <a:endParaRPr sz="1300">
              <a:latin typeface="Calibri"/>
              <a:ea typeface="Calibri"/>
              <a:cs typeface="Calibri"/>
              <a:sym typeface="Calibri"/>
            </a:endParaRPr>
          </a:p>
          <a:p>
            <a:pPr indent="-285787" lvl="0" marL="285724" marR="0" rtl="0" algn="l">
              <a:lnSpc>
                <a:spcPct val="200000"/>
              </a:lnSpc>
              <a:spcBef>
                <a:spcPts val="0"/>
              </a:spcBef>
              <a:spcAft>
                <a:spcPts val="0"/>
              </a:spcAft>
              <a:buClr>
                <a:schemeClr val="dk1"/>
              </a:buClr>
              <a:buSzPts val="1300"/>
              <a:buFont typeface="Calibri"/>
              <a:buChar char="⮚"/>
            </a:pPr>
            <a:r>
              <a:rPr b="1" lang="en-US" sz="1300">
                <a:solidFill>
                  <a:schemeClr val="dk1"/>
                </a:solidFill>
                <a:latin typeface="Calibri"/>
                <a:ea typeface="Calibri"/>
                <a:cs typeface="Calibri"/>
                <a:sym typeface="Calibri"/>
              </a:rPr>
              <a:t>ASK QUESTIONS ABOUT DIFFERENT LOAN PROGRAMS </a:t>
            </a:r>
            <a:endParaRPr sz="1300">
              <a:latin typeface="Calibri"/>
              <a:ea typeface="Calibri"/>
              <a:cs typeface="Calibri"/>
              <a:sym typeface="Calibri"/>
            </a:endParaRPr>
          </a:p>
          <a:p>
            <a:pPr indent="-171424" lvl="0" marL="285724"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p:txBody>
      </p:sp>
      <p:sp>
        <p:nvSpPr>
          <p:cNvPr id="168" name="Google Shape;168;p5"/>
          <p:cNvSpPr txBox="1"/>
          <p:nvPr/>
        </p:nvSpPr>
        <p:spPr>
          <a:xfrm>
            <a:off x="8455100" y="2250473"/>
            <a:ext cx="1828800" cy="7080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1" lang="en-US" sz="3999">
                <a:solidFill>
                  <a:schemeClr val="dk1"/>
                </a:solidFill>
                <a:latin typeface="Calibri"/>
                <a:ea typeface="Calibri"/>
                <a:cs typeface="Calibri"/>
                <a:sym typeface="Calibri"/>
              </a:rPr>
              <a:t>DON’TS</a:t>
            </a:r>
            <a:endParaRPr/>
          </a:p>
        </p:txBody>
      </p:sp>
      <p:sp>
        <p:nvSpPr>
          <p:cNvPr id="169" name="Google Shape;169;p5"/>
          <p:cNvSpPr txBox="1"/>
          <p:nvPr/>
        </p:nvSpPr>
        <p:spPr>
          <a:xfrm>
            <a:off x="6959600" y="2800478"/>
            <a:ext cx="5029200" cy="37584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285724" lvl="0" marL="285724" marR="0" rtl="0" algn="l">
              <a:lnSpc>
                <a:spcPct val="200000"/>
              </a:lnSpc>
              <a:spcBef>
                <a:spcPts val="0"/>
              </a:spcBef>
              <a:spcAft>
                <a:spcPts val="0"/>
              </a:spcAft>
              <a:buClr>
                <a:schemeClr val="dk1"/>
              </a:buClr>
              <a:buSzPts val="1401"/>
              <a:buFont typeface="Noto Sans Symbols"/>
              <a:buChar char="❖"/>
            </a:pPr>
            <a:r>
              <a:rPr b="1" lang="en-US" sz="1401">
                <a:solidFill>
                  <a:schemeClr val="dk1"/>
                </a:solidFill>
                <a:latin typeface="Calibri"/>
                <a:ea typeface="Calibri"/>
                <a:cs typeface="Calibri"/>
                <a:sym typeface="Calibri"/>
              </a:rPr>
              <a:t>DON’T QUIT OR CHANGE JOBS UNTIL YOU GET THE KEYS TO YOUR NEW HOME</a:t>
            </a:r>
            <a:endParaRPr/>
          </a:p>
          <a:p>
            <a:pPr indent="-285724" lvl="0" marL="285724" marR="0" rtl="0" algn="l">
              <a:lnSpc>
                <a:spcPct val="200000"/>
              </a:lnSpc>
              <a:spcBef>
                <a:spcPts val="0"/>
              </a:spcBef>
              <a:spcAft>
                <a:spcPts val="0"/>
              </a:spcAft>
              <a:buClr>
                <a:schemeClr val="dk1"/>
              </a:buClr>
              <a:buSzPts val="1401"/>
              <a:buFont typeface="Noto Sans Symbols"/>
              <a:buChar char="❖"/>
            </a:pPr>
            <a:r>
              <a:rPr b="1" lang="en-US" sz="1401">
                <a:solidFill>
                  <a:schemeClr val="dk1"/>
                </a:solidFill>
                <a:latin typeface="Calibri"/>
                <a:ea typeface="Calibri"/>
                <a:cs typeface="Calibri"/>
                <a:sym typeface="Calibri"/>
              </a:rPr>
              <a:t>DON’T OPEN ANY NEW CREDIT CARDS, INCLUDING DEPARTMENT STORE CREDIT CARDS</a:t>
            </a:r>
            <a:endParaRPr/>
          </a:p>
          <a:p>
            <a:pPr indent="-285724" lvl="0" marL="285724" marR="0" rtl="0" algn="l">
              <a:lnSpc>
                <a:spcPct val="200000"/>
              </a:lnSpc>
              <a:spcBef>
                <a:spcPts val="0"/>
              </a:spcBef>
              <a:spcAft>
                <a:spcPts val="0"/>
              </a:spcAft>
              <a:buClr>
                <a:schemeClr val="dk1"/>
              </a:buClr>
              <a:buSzPts val="1401"/>
              <a:buFont typeface="Noto Sans Symbols"/>
              <a:buChar char="❖"/>
            </a:pPr>
            <a:r>
              <a:rPr b="1" lang="en-US" sz="1401">
                <a:solidFill>
                  <a:schemeClr val="dk1"/>
                </a:solidFill>
                <a:latin typeface="Calibri"/>
                <a:ea typeface="Calibri"/>
                <a:cs typeface="Calibri"/>
                <a:sym typeface="Calibri"/>
              </a:rPr>
              <a:t>DON’T MAKE ANY LARGE DEPOSITS INTO YOUR ACCOUNT THAT ARE NOT REGULAR RECURRING AMOUNTS</a:t>
            </a:r>
            <a:endParaRPr/>
          </a:p>
          <a:p>
            <a:pPr indent="-285724" lvl="0" marL="285724" marR="0" rtl="0" algn="l">
              <a:lnSpc>
                <a:spcPct val="200000"/>
              </a:lnSpc>
              <a:spcBef>
                <a:spcPts val="0"/>
              </a:spcBef>
              <a:spcAft>
                <a:spcPts val="0"/>
              </a:spcAft>
              <a:buClr>
                <a:schemeClr val="dk1"/>
              </a:buClr>
              <a:buSzPts val="1401"/>
              <a:buFont typeface="Noto Sans Symbols"/>
              <a:buChar char="❖"/>
            </a:pPr>
            <a:r>
              <a:rPr b="1" lang="en-US" sz="1401">
                <a:solidFill>
                  <a:schemeClr val="dk1"/>
                </a:solidFill>
                <a:latin typeface="Calibri"/>
                <a:ea typeface="Calibri"/>
                <a:cs typeface="Calibri"/>
                <a:sym typeface="Calibri"/>
              </a:rPr>
              <a:t>DON’T GO BUY A CAR, FURNITURE FOR YOUR NEW HOME OR ANY OTHER LARGE PURCHASE UNTIL YOU HAVE THE KEYS TO YOUR NEW HOME</a:t>
            </a:r>
            <a:endParaRPr/>
          </a:p>
        </p:txBody>
      </p:sp>
      <p:cxnSp>
        <p:nvCxnSpPr>
          <p:cNvPr id="170" name="Google Shape;170;p5"/>
          <p:cNvCxnSpPr/>
          <p:nvPr/>
        </p:nvCxnSpPr>
        <p:spPr>
          <a:xfrm>
            <a:off x="6243850" y="1760550"/>
            <a:ext cx="41100" cy="4831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6"/>
          <p:cNvSpPr txBox="1"/>
          <p:nvPr/>
        </p:nvSpPr>
        <p:spPr>
          <a:xfrm>
            <a:off x="360361" y="414041"/>
            <a:ext cx="11468101" cy="707758"/>
          </a:xfrm>
          <a:prstGeom prst="rect">
            <a:avLst/>
          </a:prstGeom>
          <a:solidFill>
            <a:schemeClr val="dk1"/>
          </a:solid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3999">
                <a:solidFill>
                  <a:srgbClr val="BDA679"/>
                </a:solidFill>
                <a:latin typeface="Calibri"/>
                <a:ea typeface="Calibri"/>
                <a:cs typeface="Calibri"/>
                <a:sym typeface="Calibri"/>
              </a:rPr>
              <a:t>DEFINE YOUR “MUST HAVES” FOR YOUR NEW HOME!</a:t>
            </a:r>
            <a:endParaRPr/>
          </a:p>
        </p:txBody>
      </p:sp>
      <p:grpSp>
        <p:nvGrpSpPr>
          <p:cNvPr id="176" name="Google Shape;176;p6"/>
          <p:cNvGrpSpPr/>
          <p:nvPr/>
        </p:nvGrpSpPr>
        <p:grpSpPr>
          <a:xfrm>
            <a:off x="836612" y="1676400"/>
            <a:ext cx="10448132" cy="4481087"/>
            <a:chOff x="1056481" y="1619702"/>
            <a:chExt cx="10448132" cy="4481087"/>
          </a:xfrm>
        </p:grpSpPr>
        <p:sp>
          <p:nvSpPr>
            <p:cNvPr id="177" name="Google Shape;177;p6"/>
            <p:cNvSpPr/>
            <p:nvPr/>
          </p:nvSpPr>
          <p:spPr>
            <a:xfrm>
              <a:off x="1056481" y="1735871"/>
              <a:ext cx="533401" cy="457200"/>
            </a:xfrm>
            <a:prstGeom prst="hear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6"/>
            <p:cNvSpPr txBox="1"/>
            <p:nvPr/>
          </p:nvSpPr>
          <p:spPr>
            <a:xfrm>
              <a:off x="1751013" y="1619702"/>
              <a:ext cx="9753600" cy="646203"/>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3599">
                  <a:solidFill>
                    <a:srgbClr val="BDA679"/>
                  </a:solidFill>
                  <a:latin typeface="Calibri"/>
                  <a:ea typeface="Calibri"/>
                  <a:cs typeface="Calibri"/>
                  <a:sym typeface="Calibri"/>
                </a:rPr>
                <a:t>Area, City, Town, Neighborhood?</a:t>
              </a:r>
              <a:endParaRPr/>
            </a:p>
          </p:txBody>
        </p:sp>
        <p:sp>
          <p:nvSpPr>
            <p:cNvPr id="179" name="Google Shape;179;p6"/>
            <p:cNvSpPr/>
            <p:nvPr/>
          </p:nvSpPr>
          <p:spPr>
            <a:xfrm>
              <a:off x="1056481" y="2688878"/>
              <a:ext cx="533401" cy="457200"/>
            </a:xfrm>
            <a:prstGeom prst="hear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6"/>
            <p:cNvSpPr txBox="1"/>
            <p:nvPr/>
          </p:nvSpPr>
          <p:spPr>
            <a:xfrm>
              <a:off x="1751013" y="2578423"/>
              <a:ext cx="9753600" cy="630900"/>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3499">
                  <a:solidFill>
                    <a:srgbClr val="BDA679"/>
                  </a:solidFill>
                  <a:latin typeface="Calibri"/>
                  <a:ea typeface="Calibri"/>
                  <a:cs typeface="Calibri"/>
                  <a:sym typeface="Calibri"/>
                </a:rPr>
                <a:t>Stand Alone home, Condo, Townhouse, Duplex, ect.?</a:t>
              </a:r>
              <a:endParaRPr sz="1700">
                <a:solidFill>
                  <a:srgbClr val="BDA679"/>
                </a:solidFill>
                <a:latin typeface="Calibri"/>
                <a:ea typeface="Calibri"/>
                <a:cs typeface="Calibri"/>
                <a:sym typeface="Calibri"/>
              </a:endParaRPr>
            </a:p>
          </p:txBody>
        </p:sp>
        <p:sp>
          <p:nvSpPr>
            <p:cNvPr id="181" name="Google Shape;181;p6"/>
            <p:cNvSpPr/>
            <p:nvPr/>
          </p:nvSpPr>
          <p:spPr>
            <a:xfrm>
              <a:off x="1056481" y="3624620"/>
              <a:ext cx="533401" cy="457200"/>
            </a:xfrm>
            <a:prstGeom prst="hear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6"/>
            <p:cNvSpPr txBox="1"/>
            <p:nvPr/>
          </p:nvSpPr>
          <p:spPr>
            <a:xfrm>
              <a:off x="1751013" y="3537144"/>
              <a:ext cx="9753600" cy="646203"/>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3599">
                  <a:solidFill>
                    <a:srgbClr val="BDA679"/>
                  </a:solidFill>
                  <a:latin typeface="Calibri"/>
                  <a:ea typeface="Calibri"/>
                  <a:cs typeface="Calibri"/>
                  <a:sym typeface="Calibri"/>
                </a:rPr>
                <a:t>Outdoor Living Area, Fenced Yard?</a:t>
              </a:r>
              <a:endParaRPr/>
            </a:p>
          </p:txBody>
        </p:sp>
        <p:sp>
          <p:nvSpPr>
            <p:cNvPr id="183" name="Google Shape;183;p6"/>
            <p:cNvSpPr/>
            <p:nvPr/>
          </p:nvSpPr>
          <p:spPr>
            <a:xfrm>
              <a:off x="1056481" y="4590365"/>
              <a:ext cx="533401" cy="457200"/>
            </a:xfrm>
            <a:prstGeom prst="hear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6"/>
            <p:cNvSpPr txBox="1"/>
            <p:nvPr/>
          </p:nvSpPr>
          <p:spPr>
            <a:xfrm>
              <a:off x="1751013" y="4495865"/>
              <a:ext cx="9753600" cy="646203"/>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3599">
                  <a:solidFill>
                    <a:srgbClr val="BDA679"/>
                  </a:solidFill>
                  <a:latin typeface="Calibri"/>
                  <a:ea typeface="Calibri"/>
                  <a:cs typeface="Calibri"/>
                  <a:sym typeface="Calibri"/>
                </a:rPr>
                <a:t>Open Floor Plan, Defined Spaces?</a:t>
              </a:r>
              <a:endParaRPr/>
            </a:p>
          </p:txBody>
        </p:sp>
        <p:sp>
          <p:nvSpPr>
            <p:cNvPr id="185" name="Google Shape;185;p6"/>
            <p:cNvSpPr/>
            <p:nvPr/>
          </p:nvSpPr>
          <p:spPr>
            <a:xfrm>
              <a:off x="1056481" y="5524888"/>
              <a:ext cx="533401" cy="457200"/>
            </a:xfrm>
            <a:prstGeom prst="hear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6"/>
            <p:cNvSpPr txBox="1"/>
            <p:nvPr/>
          </p:nvSpPr>
          <p:spPr>
            <a:xfrm>
              <a:off x="1751013" y="5454586"/>
              <a:ext cx="9753600" cy="646203"/>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3599">
                  <a:solidFill>
                    <a:srgbClr val="BDA679"/>
                  </a:solidFill>
                  <a:latin typeface="Calibri"/>
                  <a:ea typeface="Calibri"/>
                  <a:cs typeface="Calibri"/>
                  <a:sym typeface="Calibri"/>
                </a:rPr>
                <a:t>Garage, Shop, Barn, Shed, Stable ect.?</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0" name="Shape 190"/>
        <p:cNvGrpSpPr/>
        <p:nvPr/>
      </p:nvGrpSpPr>
      <p:grpSpPr>
        <a:xfrm>
          <a:off x="0" y="0"/>
          <a:ext cx="0" cy="0"/>
          <a:chOff x="0" y="0"/>
          <a:chExt cx="0" cy="0"/>
        </a:xfrm>
      </p:grpSpPr>
      <p:sp>
        <p:nvSpPr>
          <p:cNvPr id="191" name="Google Shape;191;p7"/>
          <p:cNvSpPr txBox="1"/>
          <p:nvPr/>
        </p:nvSpPr>
        <p:spPr>
          <a:xfrm>
            <a:off x="379414" y="362700"/>
            <a:ext cx="11429999" cy="646203"/>
          </a:xfrm>
          <a:prstGeom prst="rect">
            <a:avLst/>
          </a:prstGeom>
          <a:solidFill>
            <a:schemeClr val="dk1"/>
          </a:solidFill>
          <a:ln>
            <a:noFill/>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3599">
                <a:solidFill>
                  <a:srgbClr val="BDA679"/>
                </a:solidFill>
                <a:latin typeface="Calibri"/>
                <a:ea typeface="Calibri"/>
                <a:cs typeface="Calibri"/>
                <a:sym typeface="Calibri"/>
              </a:rPr>
              <a:t>Touring Homes and Property with your Realtor</a:t>
            </a:r>
            <a:endParaRPr/>
          </a:p>
        </p:txBody>
      </p:sp>
      <p:grpSp>
        <p:nvGrpSpPr>
          <p:cNvPr id="192" name="Google Shape;192;p7"/>
          <p:cNvGrpSpPr/>
          <p:nvPr/>
        </p:nvGrpSpPr>
        <p:grpSpPr>
          <a:xfrm>
            <a:off x="5410490" y="2776850"/>
            <a:ext cx="6397047" cy="1881484"/>
            <a:chOff x="1875" y="1767885"/>
            <a:chExt cx="6397047" cy="1881484"/>
          </a:xfrm>
        </p:grpSpPr>
        <p:sp>
          <p:nvSpPr>
            <p:cNvPr id="193" name="Google Shape;193;p7"/>
            <p:cNvSpPr/>
            <p:nvPr/>
          </p:nvSpPr>
          <p:spPr>
            <a:xfrm>
              <a:off x="1875" y="1767885"/>
              <a:ext cx="1881484" cy="1881484"/>
            </a:xfrm>
            <a:prstGeom prst="ellipse">
              <a:avLst/>
            </a:prstGeom>
            <a:solidFill>
              <a:srgbClr val="BDA679">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txBox="1"/>
            <p:nvPr/>
          </p:nvSpPr>
          <p:spPr>
            <a:xfrm>
              <a:off x="277412" y="2043422"/>
              <a:ext cx="1330410" cy="1330410"/>
            </a:xfrm>
            <a:prstGeom prst="rect">
              <a:avLst/>
            </a:prstGeom>
            <a:noFill/>
            <a:ln>
              <a:noFill/>
            </a:ln>
          </p:spPr>
          <p:txBody>
            <a:bodyPr anchorCtr="0" anchor="ctr" bIns="17775" lIns="103525" spcFirstLastPara="1" rIns="10352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Minimum of 2 homes per tour</a:t>
              </a:r>
              <a:endParaRPr/>
            </a:p>
          </p:txBody>
        </p:sp>
        <p:sp>
          <p:nvSpPr>
            <p:cNvPr id="195" name="Google Shape;195;p7"/>
            <p:cNvSpPr/>
            <p:nvPr/>
          </p:nvSpPr>
          <p:spPr>
            <a:xfrm>
              <a:off x="1507062" y="1767885"/>
              <a:ext cx="1881484" cy="1881484"/>
            </a:xfrm>
            <a:prstGeom prst="ellipse">
              <a:avLst/>
            </a:prstGeom>
            <a:solidFill>
              <a:srgbClr val="BDA679">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txBox="1"/>
            <p:nvPr/>
          </p:nvSpPr>
          <p:spPr>
            <a:xfrm>
              <a:off x="1782599" y="2043422"/>
              <a:ext cx="1330410" cy="1330410"/>
            </a:xfrm>
            <a:prstGeom prst="rect">
              <a:avLst/>
            </a:prstGeom>
            <a:noFill/>
            <a:ln>
              <a:noFill/>
            </a:ln>
          </p:spPr>
          <p:txBody>
            <a:bodyPr anchorCtr="0" anchor="ctr" bIns="17775" lIns="103525" spcFirstLastPara="1" rIns="10352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Maximum of 4 homes per tour</a:t>
              </a:r>
              <a:endParaRPr/>
            </a:p>
            <a:p>
              <a:pPr indent="0" lvl="0" marL="0" marR="0" rtl="0" algn="ctr">
                <a:lnSpc>
                  <a:spcPct val="9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 (other-wise they start to run together)</a:t>
              </a:r>
              <a:endParaRPr/>
            </a:p>
          </p:txBody>
        </p:sp>
        <p:sp>
          <p:nvSpPr>
            <p:cNvPr id="197" name="Google Shape;197;p7"/>
            <p:cNvSpPr/>
            <p:nvPr/>
          </p:nvSpPr>
          <p:spPr>
            <a:xfrm>
              <a:off x="3012250" y="1767885"/>
              <a:ext cx="1881484" cy="1881484"/>
            </a:xfrm>
            <a:prstGeom prst="ellipse">
              <a:avLst/>
            </a:prstGeom>
            <a:solidFill>
              <a:srgbClr val="BDA679">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txBox="1"/>
            <p:nvPr/>
          </p:nvSpPr>
          <p:spPr>
            <a:xfrm>
              <a:off x="3287787" y="2043422"/>
              <a:ext cx="1330410" cy="1330410"/>
            </a:xfrm>
            <a:prstGeom prst="rect">
              <a:avLst/>
            </a:prstGeom>
            <a:noFill/>
            <a:ln>
              <a:noFill/>
            </a:ln>
          </p:spPr>
          <p:txBody>
            <a:bodyPr anchorCtr="0" anchor="ctr" bIns="17775" lIns="103525" spcFirstLastPara="1" rIns="10352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I show homes 7 days a week!</a:t>
              </a:r>
              <a:endParaRPr/>
            </a:p>
          </p:txBody>
        </p:sp>
        <p:sp>
          <p:nvSpPr>
            <p:cNvPr id="199" name="Google Shape;199;p7"/>
            <p:cNvSpPr/>
            <p:nvPr/>
          </p:nvSpPr>
          <p:spPr>
            <a:xfrm>
              <a:off x="4517438" y="1767885"/>
              <a:ext cx="1881484" cy="1881484"/>
            </a:xfrm>
            <a:prstGeom prst="ellipse">
              <a:avLst/>
            </a:prstGeom>
            <a:solidFill>
              <a:srgbClr val="BDA679">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txBox="1"/>
            <p:nvPr/>
          </p:nvSpPr>
          <p:spPr>
            <a:xfrm>
              <a:off x="4792975" y="2043422"/>
              <a:ext cx="1330410" cy="1330410"/>
            </a:xfrm>
            <a:prstGeom prst="rect">
              <a:avLst/>
            </a:prstGeom>
            <a:noFill/>
            <a:ln>
              <a:noFill/>
            </a:ln>
          </p:spPr>
          <p:txBody>
            <a:bodyPr anchorCtr="0" anchor="ctr" bIns="17775" lIns="103525" spcFirstLastPara="1" rIns="10352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Tour at least 5 homes before deciding</a:t>
              </a:r>
              <a:endParaRPr/>
            </a:p>
          </p:txBody>
        </p:sp>
      </p:grpSp>
      <p:sp>
        <p:nvSpPr>
          <p:cNvPr id="201" name="Google Shape;201;p7"/>
          <p:cNvSpPr txBox="1"/>
          <p:nvPr/>
        </p:nvSpPr>
        <p:spPr>
          <a:xfrm>
            <a:off x="379414" y="1147466"/>
            <a:ext cx="4838700" cy="5633700"/>
          </a:xfrm>
          <a:prstGeom prst="rect">
            <a:avLst/>
          </a:prstGeom>
          <a:noFill/>
          <a:ln cap="flat" cmpd="sng" w="9525">
            <a:solidFill>
              <a:schemeClr val="lt2"/>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 today’s competitive market, it is imperative they you be one of the first people to see a home whenever possible.  Keeping an eye on new listings that just come on the market is one great step, another, is to make sure you go tour the homes that same day!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Making sure we define your “must haves” is an important step to ensure we are looking at homes that match your criteria.  (If we haven’t put in an offer on the first 10 homes you see, then it’s time to sit down, and re-evaluate your must haves.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Find Properties Listed by Every Listing agent and Brokerage using my app!  Directly linked to the MLS and updates listings every 10 minutes!  Even Better, when you favorite a home, it let’s me know, giving me a better understanding of what you like &amp; allowing us to jump on the opportunity to go and see it asap.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sp>
        <p:nvSpPr>
          <p:cNvPr id="206" name="Google Shape;206;p8"/>
          <p:cNvSpPr txBox="1"/>
          <p:nvPr/>
        </p:nvSpPr>
        <p:spPr>
          <a:xfrm>
            <a:off x="227013" y="152530"/>
            <a:ext cx="11734799" cy="1200072"/>
          </a:xfrm>
          <a:prstGeom prst="rect">
            <a:avLst/>
          </a:prstGeom>
          <a:solidFill>
            <a:schemeClr val="dk1">
              <a:alpha val="74901"/>
            </a:schemeClr>
          </a:solidFill>
          <a:ln>
            <a:noFill/>
          </a:ln>
        </p:spPr>
        <p:txBody>
          <a:bodyPr anchorCtr="1" anchor="ctr" bIns="45700" lIns="91425" spcFirstLastPara="1" rIns="91425" wrap="square" tIns="45700">
            <a:spAutoFit/>
          </a:bodyPr>
          <a:lstStyle/>
          <a:p>
            <a:pPr indent="0" lvl="0" marL="0" marR="0" rtl="0" algn="ctr">
              <a:spcBef>
                <a:spcPts val="0"/>
              </a:spcBef>
              <a:spcAft>
                <a:spcPts val="0"/>
              </a:spcAft>
              <a:buNone/>
            </a:pPr>
            <a:r>
              <a:rPr b="1" lang="en-US" sz="3599">
                <a:solidFill>
                  <a:srgbClr val="BDA679"/>
                </a:solidFill>
                <a:latin typeface="Calibri"/>
                <a:ea typeface="Calibri"/>
                <a:cs typeface="Calibri"/>
                <a:sym typeface="Calibri"/>
              </a:rPr>
              <a:t>YOU’VE FOUND THE HOME YOU’VE BEEN LOOKING FOR!</a:t>
            </a:r>
            <a:endParaRPr/>
          </a:p>
          <a:p>
            <a:pPr indent="0" lvl="0" marL="0" marR="0" rtl="0" algn="ctr">
              <a:spcBef>
                <a:spcPts val="0"/>
              </a:spcBef>
              <a:spcAft>
                <a:spcPts val="0"/>
              </a:spcAft>
              <a:buNone/>
            </a:pPr>
            <a:r>
              <a:rPr b="1" lang="en-US" sz="3599">
                <a:solidFill>
                  <a:srgbClr val="BDA679"/>
                </a:solidFill>
                <a:latin typeface="Calibri"/>
                <a:ea typeface="Calibri"/>
                <a:cs typeface="Calibri"/>
                <a:sym typeface="Calibri"/>
              </a:rPr>
              <a:t>TIME TO MAKE AN OFFER!</a:t>
            </a:r>
            <a:endParaRPr/>
          </a:p>
        </p:txBody>
      </p:sp>
      <p:grpSp>
        <p:nvGrpSpPr>
          <p:cNvPr id="207" name="Google Shape;207;p8"/>
          <p:cNvGrpSpPr/>
          <p:nvPr/>
        </p:nvGrpSpPr>
        <p:grpSpPr>
          <a:xfrm>
            <a:off x="1979613" y="1487788"/>
            <a:ext cx="8125881" cy="5349454"/>
            <a:chOff x="1" y="1708"/>
            <a:chExt cx="8125881" cy="5349454"/>
          </a:xfrm>
        </p:grpSpPr>
        <p:sp>
          <p:nvSpPr>
            <p:cNvPr id="208" name="Google Shape;208;p8"/>
            <p:cNvSpPr/>
            <p:nvPr/>
          </p:nvSpPr>
          <p:spPr>
            <a:xfrm rot="5400000">
              <a:off x="-286592" y="288301"/>
              <a:ext cx="1910619" cy="1337433"/>
            </a:xfrm>
            <a:prstGeom prst="chevron">
              <a:avLst>
                <a:gd fmla="val 50000" name="adj"/>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txBox="1"/>
            <p:nvPr/>
          </p:nvSpPr>
          <p:spPr>
            <a:xfrm>
              <a:off x="2" y="670425"/>
              <a:ext cx="1337433" cy="573186"/>
            </a:xfrm>
            <a:prstGeom prst="rect">
              <a:avLst/>
            </a:prstGeom>
            <a:noFill/>
            <a:ln>
              <a:noFill/>
            </a:ln>
          </p:spPr>
          <p:txBody>
            <a:bodyPr anchorCtr="0" anchor="ctr" bIns="23475" lIns="23475" spcFirstLastPara="1" rIns="23475" wrap="square" tIns="23475">
              <a:noAutofit/>
            </a:bodyPr>
            <a:lstStyle/>
            <a:p>
              <a:pPr indent="0" lvl="0" marL="0" marR="0" rtl="0" algn="ctr">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a:t>
              </a:r>
              <a:endParaRPr/>
            </a:p>
          </p:txBody>
        </p:sp>
        <p:sp>
          <p:nvSpPr>
            <p:cNvPr id="210" name="Google Shape;210;p8"/>
            <p:cNvSpPr/>
            <p:nvPr/>
          </p:nvSpPr>
          <p:spPr>
            <a:xfrm rot="5400000">
              <a:off x="4110706" y="-2771564"/>
              <a:ext cx="1241902" cy="6788449"/>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txBox="1"/>
            <p:nvPr/>
          </p:nvSpPr>
          <p:spPr>
            <a:xfrm>
              <a:off x="1337433" y="62334"/>
              <a:ext cx="6727824" cy="1120652"/>
            </a:xfrm>
            <a:prstGeom prst="rect">
              <a:avLst/>
            </a:prstGeom>
            <a:noFill/>
            <a:ln>
              <a:noFill/>
            </a:ln>
          </p:spPr>
          <p:txBody>
            <a:bodyPr anchorCtr="0" anchor="ctr" bIns="10775" lIns="120900" spcFirstLastPara="1" rIns="10775" wrap="square" tIns="107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I provide you with pricing guidance to help you make an educated and informed decision</a:t>
              </a:r>
              <a:endParaRPr/>
            </a:p>
          </p:txBody>
        </p:sp>
        <p:sp>
          <p:nvSpPr>
            <p:cNvPr id="212" name="Google Shape;212;p8"/>
            <p:cNvSpPr/>
            <p:nvPr/>
          </p:nvSpPr>
          <p:spPr>
            <a:xfrm rot="5400000">
              <a:off x="-286592" y="2007719"/>
              <a:ext cx="1910619" cy="1337433"/>
            </a:xfrm>
            <a:prstGeom prst="chevron">
              <a:avLst>
                <a:gd fmla="val 50000" name="adj"/>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txBox="1"/>
            <p:nvPr/>
          </p:nvSpPr>
          <p:spPr>
            <a:xfrm>
              <a:off x="2" y="2389843"/>
              <a:ext cx="1337433" cy="573186"/>
            </a:xfrm>
            <a:prstGeom prst="rect">
              <a:avLst/>
            </a:prstGeom>
            <a:noFill/>
            <a:ln>
              <a:noFill/>
            </a:ln>
          </p:spPr>
          <p:txBody>
            <a:bodyPr anchorCtr="0" anchor="ctr" bIns="23475" lIns="23475" spcFirstLastPara="1" rIns="23475" wrap="square" tIns="23475">
              <a:noAutofit/>
            </a:bodyPr>
            <a:lstStyle/>
            <a:p>
              <a:pPr indent="0" lvl="0" marL="0" marR="0" rtl="0" algn="ctr">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a:t>
              </a:r>
              <a:endParaRPr/>
            </a:p>
          </p:txBody>
        </p:sp>
        <p:sp>
          <p:nvSpPr>
            <p:cNvPr id="214" name="Google Shape;214;p8"/>
            <p:cNvSpPr/>
            <p:nvPr/>
          </p:nvSpPr>
          <p:spPr>
            <a:xfrm rot="5400000">
              <a:off x="4110706" y="-1052147"/>
              <a:ext cx="1241902" cy="6788449"/>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1337433" y="1781751"/>
              <a:ext cx="6727824" cy="1120652"/>
            </a:xfrm>
            <a:prstGeom prst="rect">
              <a:avLst/>
            </a:prstGeom>
            <a:noFill/>
            <a:ln>
              <a:noFill/>
            </a:ln>
          </p:spPr>
          <p:txBody>
            <a:bodyPr anchorCtr="0" anchor="ctr" bIns="10775" lIns="120900" spcFirstLastPara="1" rIns="10775" wrap="square" tIns="107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We then evaluate the specific situation and obtain as much information as possible.  Such as, the sellers timeline to sell, how much time do they need to move?, ect.  Can we Structure our offer to appease the buyers in any practical way other then the price of the home?</a:t>
              </a:r>
              <a:endParaRPr/>
            </a:p>
          </p:txBody>
        </p:sp>
        <p:sp>
          <p:nvSpPr>
            <p:cNvPr id="216" name="Google Shape;216;p8"/>
            <p:cNvSpPr/>
            <p:nvPr/>
          </p:nvSpPr>
          <p:spPr>
            <a:xfrm rot="5400000">
              <a:off x="-286592" y="3727136"/>
              <a:ext cx="1910619" cy="1337433"/>
            </a:xfrm>
            <a:prstGeom prst="chevron">
              <a:avLst>
                <a:gd fmla="val 50000" name="adj"/>
              </a:avLst>
            </a:prstGeom>
            <a:solidFill>
              <a:srgbClr val="BDA6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txBox="1"/>
            <p:nvPr/>
          </p:nvSpPr>
          <p:spPr>
            <a:xfrm>
              <a:off x="2" y="4109260"/>
              <a:ext cx="1337433" cy="573186"/>
            </a:xfrm>
            <a:prstGeom prst="rect">
              <a:avLst/>
            </a:prstGeom>
            <a:noFill/>
            <a:ln>
              <a:noFill/>
            </a:ln>
          </p:spPr>
          <p:txBody>
            <a:bodyPr anchorCtr="0" anchor="ctr" bIns="23475" lIns="23475" spcFirstLastPara="1" rIns="23475" wrap="square" tIns="23475">
              <a:noAutofit/>
            </a:bodyPr>
            <a:lstStyle/>
            <a:p>
              <a:pPr indent="0" lvl="0" marL="0" marR="0" rtl="0" algn="ctr">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a:t>
              </a:r>
              <a:endParaRPr/>
            </a:p>
          </p:txBody>
        </p:sp>
        <p:sp>
          <p:nvSpPr>
            <p:cNvPr id="218" name="Google Shape;218;p8"/>
            <p:cNvSpPr/>
            <p:nvPr/>
          </p:nvSpPr>
          <p:spPr>
            <a:xfrm rot="5400000">
              <a:off x="4110706" y="667270"/>
              <a:ext cx="1241902" cy="6788449"/>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txBox="1"/>
            <p:nvPr/>
          </p:nvSpPr>
          <p:spPr>
            <a:xfrm>
              <a:off x="1337433" y="3501169"/>
              <a:ext cx="6727824" cy="1120652"/>
            </a:xfrm>
            <a:prstGeom prst="rect">
              <a:avLst/>
            </a:prstGeom>
            <a:noFill/>
            <a:ln>
              <a:noFill/>
            </a:ln>
          </p:spPr>
          <p:txBody>
            <a:bodyPr anchorCtr="0" anchor="ctr" bIns="10775" lIns="120900" spcFirstLastPara="1" rIns="10775" wrap="square" tIns="107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Discuss our inspection options and strategy.  </a:t>
              </a:r>
              <a:endParaRPr/>
            </a:p>
            <a:p>
              <a:pPr indent="-171450" lvl="1" marL="171450" marR="0" rtl="0" algn="l">
                <a:lnSpc>
                  <a:spcPct val="90000"/>
                </a:lnSpc>
                <a:spcBef>
                  <a:spcPts val="255"/>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Low ball offers = No response  🡪 Possible End to Negotiations </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Solid Offer = Accepted offer or Counter-Offer 🡪 On the right track to make this home yours!</a:t>
              </a:r>
              <a:endParaRPr b="0" i="0" sz="17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ales presentation on product or servic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2020-08-07T03:59:50Z</dcterms:created>
  <dc:creator>Matt Dixen</dc:creator>
</cp:coreProperties>
</file>