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1" r:id="rId5"/>
  </p:sldIdLst>
  <p:sldSz cx="7772400" cy="10058400"/>
  <p:notesSz cx="6950075" cy="9236075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8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397" cy="100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9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772397" cy="1005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8B6ED-A863-45AD-958A-5EDDEE9F2333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D36EA-E5AB-4FD4-A6C6-6A50DE8698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3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0119" y="7645402"/>
            <a:ext cx="934794" cy="959543"/>
          </a:xfrm>
          <a:prstGeom prst="ellipse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INSERT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YOUR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PHOTO </a:t>
            </a:r>
            <a:br>
              <a:rPr lang="en-US" sz="1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820" y="7677476"/>
            <a:ext cx="1979610" cy="843112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9242" y="7680315"/>
            <a:ext cx="2276273" cy="9002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050" b="1" dirty="0" smtClean="0"/>
              <a:t>Sandy LeRette</a:t>
            </a:r>
          </a:p>
          <a:p>
            <a:r>
              <a:rPr lang="en-US" sz="1050" dirty="0" smtClean="0"/>
              <a:t>REALTOR®</a:t>
            </a:r>
          </a:p>
          <a:p>
            <a:r>
              <a:rPr lang="en-US" sz="1050" dirty="0" smtClean="0"/>
              <a:t>603-661-7301</a:t>
            </a:r>
          </a:p>
          <a:p>
            <a:r>
              <a:rPr lang="en-US" sz="1050" dirty="0" smtClean="0"/>
              <a:t>slerette@Masiello.com www.sandylerette.com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46" y="7677477"/>
            <a:ext cx="2392984" cy="84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1" y="7579014"/>
            <a:ext cx="1039602" cy="10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9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39F77C017B94CB5D352E7D3A6A4E5" ma:contentTypeVersion="5" ma:contentTypeDescription="Create a new document." ma:contentTypeScope="" ma:versionID="83bb8bc593362816045bdc3a1a7bf3d2">
  <xsd:schema xmlns:xsd="http://www.w3.org/2001/XMLSchema" xmlns:xs="http://www.w3.org/2001/XMLSchema" xmlns:p="http://schemas.microsoft.com/office/2006/metadata/properties" xmlns:ns2="d2610622-49dc-4bc3-adea-6156dd38eb3b" targetNamespace="http://schemas.microsoft.com/office/2006/metadata/properties" ma:root="true" ma:fieldsID="cf89b652380f0f80109f8831f131f84c" ns2:_="">
    <xsd:import namespace="d2610622-49dc-4bc3-adea-6156dd38e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10622-49dc-4bc3-adea-6156dd38e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9A203-8493-423A-9F09-B98D616A0292}">
  <ds:schemaRefs>
    <ds:schemaRef ds:uri="http://purl.org/dc/terms/"/>
    <ds:schemaRef ds:uri="http://schemas.microsoft.com/office/2006/documentManagement/types"/>
    <ds:schemaRef ds:uri="d2610622-49dc-4bc3-adea-6156dd38eb3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F47A0B8-6EC0-4BBE-A54C-DEFA0C04B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77158D-9CCF-44A0-B056-2F1990C3D1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610622-49dc-4bc3-adea-6156dd38e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8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Cartus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Patricia</dc:creator>
  <cp:lastModifiedBy>Sandy LeRette</cp:lastModifiedBy>
  <cp:revision>52</cp:revision>
  <cp:lastPrinted>2019-11-05T20:33:42Z</cp:lastPrinted>
  <dcterms:created xsi:type="dcterms:W3CDTF">2016-02-04T15:00:57Z</dcterms:created>
  <dcterms:modified xsi:type="dcterms:W3CDTF">2019-11-05T20:34:56Z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0x01010019C39F77C017B94CB5D352E7D3A6A4E5</vt:lpwstr>
  </property>
</Properties>
</file>