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73"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BBA5D0-B22A-4E46-AD41-4F71A68EF6E6}" v="21" dt="2022-02-02T17:11:23.76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31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Bilberry" userId="f0e9e3c8a569be2b" providerId="LiveId" clId="{10BBA5D0-B22A-4E46-AD41-4F71A68EF6E6}"/>
    <pc:docChg chg="undo custSel addSld delSld modSld">
      <pc:chgData name="Kevin Bilberry" userId="f0e9e3c8a569be2b" providerId="LiveId" clId="{10BBA5D0-B22A-4E46-AD41-4F71A68EF6E6}" dt="2022-02-03T15:07:09.630" v="4022" actId="1076"/>
      <pc:docMkLst>
        <pc:docMk/>
      </pc:docMkLst>
      <pc:sldChg chg="addSp delSp modSp mod">
        <pc:chgData name="Kevin Bilberry" userId="f0e9e3c8a569be2b" providerId="LiveId" clId="{10BBA5D0-B22A-4E46-AD41-4F71A68EF6E6}" dt="2022-02-03T14:57:12.575" v="3753" actId="20577"/>
        <pc:sldMkLst>
          <pc:docMk/>
          <pc:sldMk cId="0" sldId="256"/>
        </pc:sldMkLst>
        <pc:spChg chg="mod">
          <ac:chgData name="Kevin Bilberry" userId="f0e9e3c8a569be2b" providerId="LiveId" clId="{10BBA5D0-B22A-4E46-AD41-4F71A68EF6E6}" dt="2022-02-03T14:57:12.575" v="3753" actId="20577"/>
          <ac:spMkLst>
            <pc:docMk/>
            <pc:sldMk cId="0" sldId="256"/>
            <ac:spMk id="95" creationId="{00000000-0000-0000-0000-000000000000}"/>
          </ac:spMkLst>
        </pc:spChg>
        <pc:picChg chg="add mod ord">
          <ac:chgData name="Kevin Bilberry" userId="f0e9e3c8a569be2b" providerId="LiveId" clId="{10BBA5D0-B22A-4E46-AD41-4F71A68EF6E6}" dt="2022-02-02T16:39:46.603" v="3127" actId="1076"/>
          <ac:picMkLst>
            <pc:docMk/>
            <pc:sldMk cId="0" sldId="256"/>
            <ac:picMk id="3" creationId="{F0A6946A-2775-48B0-8E1A-8D1D674587B9}"/>
          </ac:picMkLst>
        </pc:picChg>
        <pc:picChg chg="del">
          <ac:chgData name="Kevin Bilberry" userId="f0e9e3c8a569be2b" providerId="LiveId" clId="{10BBA5D0-B22A-4E46-AD41-4F71A68EF6E6}" dt="2022-02-02T15:23:28.817" v="0" actId="478"/>
          <ac:picMkLst>
            <pc:docMk/>
            <pc:sldMk cId="0" sldId="256"/>
            <ac:picMk id="94" creationId="{00000000-0000-0000-0000-000000000000}"/>
          </ac:picMkLst>
        </pc:picChg>
      </pc:sldChg>
      <pc:sldChg chg="addSp delSp modSp mod">
        <pc:chgData name="Kevin Bilberry" userId="f0e9e3c8a569be2b" providerId="LiveId" clId="{10BBA5D0-B22A-4E46-AD41-4F71A68EF6E6}" dt="2022-02-02T16:31:44.308" v="3120" actId="1076"/>
        <pc:sldMkLst>
          <pc:docMk/>
          <pc:sldMk cId="0" sldId="257"/>
        </pc:sldMkLst>
        <pc:spChg chg="add mod">
          <ac:chgData name="Kevin Bilberry" userId="f0e9e3c8a569be2b" providerId="LiveId" clId="{10BBA5D0-B22A-4E46-AD41-4F71A68EF6E6}" dt="2022-02-02T16:31:44.308" v="3120" actId="1076"/>
          <ac:spMkLst>
            <pc:docMk/>
            <pc:sldMk cId="0" sldId="257"/>
            <ac:spMk id="11" creationId="{ADA93FFA-BCE5-4D7D-9283-FCE09FD68501}"/>
          </ac:spMkLst>
        </pc:spChg>
        <pc:spChg chg="mod">
          <ac:chgData name="Kevin Bilberry" userId="f0e9e3c8a569be2b" providerId="LiveId" clId="{10BBA5D0-B22A-4E46-AD41-4F71A68EF6E6}" dt="2022-02-02T16:30:24.230" v="3117" actId="20577"/>
          <ac:spMkLst>
            <pc:docMk/>
            <pc:sldMk cId="0" sldId="257"/>
            <ac:spMk id="100" creationId="{00000000-0000-0000-0000-000000000000}"/>
          </ac:spMkLst>
        </pc:spChg>
        <pc:spChg chg="mod">
          <ac:chgData name="Kevin Bilberry" userId="f0e9e3c8a569be2b" providerId="LiveId" clId="{10BBA5D0-B22A-4E46-AD41-4F71A68EF6E6}" dt="2022-02-02T16:30:34.916" v="3118" actId="1076"/>
          <ac:spMkLst>
            <pc:docMk/>
            <pc:sldMk cId="0" sldId="257"/>
            <ac:spMk id="101" creationId="{00000000-0000-0000-0000-000000000000}"/>
          </ac:spMkLst>
        </pc:spChg>
        <pc:spChg chg="mod">
          <ac:chgData name="Kevin Bilberry" userId="f0e9e3c8a569be2b" providerId="LiveId" clId="{10BBA5D0-B22A-4E46-AD41-4F71A68EF6E6}" dt="2022-02-02T15:31:11.667" v="460" actId="6549"/>
          <ac:spMkLst>
            <pc:docMk/>
            <pc:sldMk cId="0" sldId="257"/>
            <ac:spMk id="102" creationId="{00000000-0000-0000-0000-000000000000}"/>
          </ac:spMkLst>
        </pc:spChg>
        <pc:spChg chg="del">
          <ac:chgData name="Kevin Bilberry" userId="f0e9e3c8a569be2b" providerId="LiveId" clId="{10BBA5D0-B22A-4E46-AD41-4F71A68EF6E6}" dt="2022-02-02T15:26:53.255" v="136" actId="478"/>
          <ac:spMkLst>
            <pc:docMk/>
            <pc:sldMk cId="0" sldId="257"/>
            <ac:spMk id="105" creationId="{00000000-0000-0000-0000-000000000000}"/>
          </ac:spMkLst>
        </pc:spChg>
        <pc:picChg chg="mod">
          <ac:chgData name="Kevin Bilberry" userId="f0e9e3c8a569be2b" providerId="LiveId" clId="{10BBA5D0-B22A-4E46-AD41-4F71A68EF6E6}" dt="2022-02-02T16:29:51.219" v="3097" actId="1076"/>
          <ac:picMkLst>
            <pc:docMk/>
            <pc:sldMk cId="0" sldId="257"/>
            <ac:picMk id="99" creationId="{00000000-0000-0000-0000-000000000000}"/>
          </ac:picMkLst>
        </pc:picChg>
        <pc:picChg chg="mod">
          <ac:chgData name="Kevin Bilberry" userId="f0e9e3c8a569be2b" providerId="LiveId" clId="{10BBA5D0-B22A-4E46-AD41-4F71A68EF6E6}" dt="2022-02-02T16:29:54.014" v="3098" actId="1076"/>
          <ac:picMkLst>
            <pc:docMk/>
            <pc:sldMk cId="0" sldId="257"/>
            <ac:picMk id="104" creationId="{00000000-0000-0000-0000-000000000000}"/>
          </ac:picMkLst>
        </pc:picChg>
      </pc:sldChg>
      <pc:sldChg chg="modSp mod">
        <pc:chgData name="Kevin Bilberry" userId="f0e9e3c8a569be2b" providerId="LiveId" clId="{10BBA5D0-B22A-4E46-AD41-4F71A68EF6E6}" dt="2022-02-02T15:32:27.935" v="564" actId="20577"/>
        <pc:sldMkLst>
          <pc:docMk/>
          <pc:sldMk cId="0" sldId="258"/>
        </pc:sldMkLst>
        <pc:spChg chg="mod">
          <ac:chgData name="Kevin Bilberry" userId="f0e9e3c8a569be2b" providerId="LiveId" clId="{10BBA5D0-B22A-4E46-AD41-4F71A68EF6E6}" dt="2022-02-02T15:32:27.935" v="564" actId="20577"/>
          <ac:spMkLst>
            <pc:docMk/>
            <pc:sldMk cId="0" sldId="258"/>
            <ac:spMk id="111" creationId="{00000000-0000-0000-0000-000000000000}"/>
          </ac:spMkLst>
        </pc:spChg>
      </pc:sldChg>
      <pc:sldChg chg="delSp modSp mod">
        <pc:chgData name="Kevin Bilberry" userId="f0e9e3c8a569be2b" providerId="LiveId" clId="{10BBA5D0-B22A-4E46-AD41-4F71A68EF6E6}" dt="2022-02-02T16:29:09.101" v="3017" actId="1076"/>
        <pc:sldMkLst>
          <pc:docMk/>
          <pc:sldMk cId="0" sldId="259"/>
        </pc:sldMkLst>
        <pc:spChg chg="mod">
          <ac:chgData name="Kevin Bilberry" userId="f0e9e3c8a569be2b" providerId="LiveId" clId="{10BBA5D0-B22A-4E46-AD41-4F71A68EF6E6}" dt="2022-02-02T16:29:09.101" v="3017" actId="1076"/>
          <ac:spMkLst>
            <pc:docMk/>
            <pc:sldMk cId="0" sldId="259"/>
            <ac:spMk id="126" creationId="{00000000-0000-0000-0000-000000000000}"/>
          </ac:spMkLst>
        </pc:spChg>
        <pc:picChg chg="del">
          <ac:chgData name="Kevin Bilberry" userId="f0e9e3c8a569be2b" providerId="LiveId" clId="{10BBA5D0-B22A-4E46-AD41-4F71A68EF6E6}" dt="2022-02-02T16:29:00.432" v="3015" actId="478"/>
          <ac:picMkLst>
            <pc:docMk/>
            <pc:sldMk cId="0" sldId="259"/>
            <ac:picMk id="128" creationId="{00000000-0000-0000-0000-000000000000}"/>
          </ac:picMkLst>
        </pc:picChg>
      </pc:sldChg>
      <pc:sldChg chg="modSp mod">
        <pc:chgData name="Kevin Bilberry" userId="f0e9e3c8a569be2b" providerId="LiveId" clId="{10BBA5D0-B22A-4E46-AD41-4F71A68EF6E6}" dt="2022-02-02T16:50:46.415" v="3163" actId="20577"/>
        <pc:sldMkLst>
          <pc:docMk/>
          <pc:sldMk cId="0" sldId="260"/>
        </pc:sldMkLst>
        <pc:spChg chg="mod">
          <ac:chgData name="Kevin Bilberry" userId="f0e9e3c8a569be2b" providerId="LiveId" clId="{10BBA5D0-B22A-4E46-AD41-4F71A68EF6E6}" dt="2022-02-02T16:50:46.415" v="3163" actId="20577"/>
          <ac:spMkLst>
            <pc:docMk/>
            <pc:sldMk cId="0" sldId="260"/>
            <ac:spMk id="134" creationId="{00000000-0000-0000-0000-000000000000}"/>
          </ac:spMkLst>
        </pc:spChg>
      </pc:sldChg>
      <pc:sldChg chg="modSp mod">
        <pc:chgData name="Kevin Bilberry" userId="f0e9e3c8a569be2b" providerId="LiveId" clId="{10BBA5D0-B22A-4E46-AD41-4F71A68EF6E6}" dt="2022-02-02T16:51:08.679" v="3172" actId="20577"/>
        <pc:sldMkLst>
          <pc:docMk/>
          <pc:sldMk cId="0" sldId="261"/>
        </pc:sldMkLst>
        <pc:spChg chg="mod">
          <ac:chgData name="Kevin Bilberry" userId="f0e9e3c8a569be2b" providerId="LiveId" clId="{10BBA5D0-B22A-4E46-AD41-4F71A68EF6E6}" dt="2022-02-02T16:51:08.679" v="3172" actId="20577"/>
          <ac:spMkLst>
            <pc:docMk/>
            <pc:sldMk cId="0" sldId="261"/>
            <ac:spMk id="138" creationId="{00000000-0000-0000-0000-000000000000}"/>
          </ac:spMkLst>
        </pc:spChg>
      </pc:sldChg>
      <pc:sldChg chg="addSp modSp mod">
        <pc:chgData name="Kevin Bilberry" userId="f0e9e3c8a569be2b" providerId="LiveId" clId="{10BBA5D0-B22A-4E46-AD41-4F71A68EF6E6}" dt="2022-02-02T17:08:44.880" v="3500" actId="1076"/>
        <pc:sldMkLst>
          <pc:docMk/>
          <pc:sldMk cId="0" sldId="262"/>
        </pc:sldMkLst>
        <pc:spChg chg="mod">
          <ac:chgData name="Kevin Bilberry" userId="f0e9e3c8a569be2b" providerId="LiveId" clId="{10BBA5D0-B22A-4E46-AD41-4F71A68EF6E6}" dt="2022-02-02T16:51:47.724" v="3270" actId="20577"/>
          <ac:spMkLst>
            <pc:docMk/>
            <pc:sldMk cId="0" sldId="262"/>
            <ac:spMk id="142" creationId="{00000000-0000-0000-0000-000000000000}"/>
          </ac:spMkLst>
        </pc:spChg>
        <pc:picChg chg="add mod">
          <ac:chgData name="Kevin Bilberry" userId="f0e9e3c8a569be2b" providerId="LiveId" clId="{10BBA5D0-B22A-4E46-AD41-4F71A68EF6E6}" dt="2022-02-02T17:08:44.880" v="3500" actId="1076"/>
          <ac:picMkLst>
            <pc:docMk/>
            <pc:sldMk cId="0" sldId="262"/>
            <ac:picMk id="3" creationId="{AD316980-17B0-49B6-B858-17AFC0C5A1D3}"/>
          </ac:picMkLst>
        </pc:picChg>
      </pc:sldChg>
      <pc:sldChg chg="addSp delSp modSp mod">
        <pc:chgData name="Kevin Bilberry" userId="f0e9e3c8a569be2b" providerId="LiveId" clId="{10BBA5D0-B22A-4E46-AD41-4F71A68EF6E6}" dt="2022-02-02T17:08:27.362" v="3499" actId="1076"/>
        <pc:sldMkLst>
          <pc:docMk/>
          <pc:sldMk cId="0" sldId="263"/>
        </pc:sldMkLst>
        <pc:spChg chg="mod">
          <ac:chgData name="Kevin Bilberry" userId="f0e9e3c8a569be2b" providerId="LiveId" clId="{10BBA5D0-B22A-4E46-AD41-4F71A68EF6E6}" dt="2022-02-02T15:44:54.686" v="1851" actId="6549"/>
          <ac:spMkLst>
            <pc:docMk/>
            <pc:sldMk cId="0" sldId="263"/>
            <ac:spMk id="150" creationId="{00000000-0000-0000-0000-000000000000}"/>
          </ac:spMkLst>
        </pc:spChg>
        <pc:picChg chg="add mod">
          <ac:chgData name="Kevin Bilberry" userId="f0e9e3c8a569be2b" providerId="LiveId" clId="{10BBA5D0-B22A-4E46-AD41-4F71A68EF6E6}" dt="2022-02-02T15:50:20.961" v="1861" actId="14100"/>
          <ac:picMkLst>
            <pc:docMk/>
            <pc:sldMk cId="0" sldId="263"/>
            <ac:picMk id="3" creationId="{F4EF49C1-C0F0-49FF-BC5F-B6C44966596F}"/>
          </ac:picMkLst>
        </pc:picChg>
        <pc:picChg chg="add mod">
          <ac:chgData name="Kevin Bilberry" userId="f0e9e3c8a569be2b" providerId="LiveId" clId="{10BBA5D0-B22A-4E46-AD41-4F71A68EF6E6}" dt="2022-02-02T17:08:27.362" v="3499" actId="1076"/>
          <ac:picMkLst>
            <pc:docMk/>
            <pc:sldMk cId="0" sldId="263"/>
            <ac:picMk id="5" creationId="{3B289007-84FE-4D75-9600-4E98ED3BBF8E}"/>
          </ac:picMkLst>
        </pc:picChg>
        <pc:picChg chg="del">
          <ac:chgData name="Kevin Bilberry" userId="f0e9e3c8a569be2b" providerId="LiveId" clId="{10BBA5D0-B22A-4E46-AD41-4F71A68EF6E6}" dt="2022-02-02T15:49:57.648" v="1852" actId="478"/>
          <ac:picMkLst>
            <pc:docMk/>
            <pc:sldMk cId="0" sldId="263"/>
            <ac:picMk id="153" creationId="{00000000-0000-0000-0000-000000000000}"/>
          </ac:picMkLst>
        </pc:picChg>
      </pc:sldChg>
      <pc:sldChg chg="del">
        <pc:chgData name="Kevin Bilberry" userId="f0e9e3c8a569be2b" providerId="LiveId" clId="{10BBA5D0-B22A-4E46-AD41-4F71A68EF6E6}" dt="2022-02-02T15:52:18.955" v="1864" actId="2696"/>
        <pc:sldMkLst>
          <pc:docMk/>
          <pc:sldMk cId="0" sldId="264"/>
        </pc:sldMkLst>
      </pc:sldChg>
      <pc:sldChg chg="addSp delSp modSp mod">
        <pc:chgData name="Kevin Bilberry" userId="f0e9e3c8a569be2b" providerId="LiveId" clId="{10BBA5D0-B22A-4E46-AD41-4F71A68EF6E6}" dt="2022-02-02T17:09:03.875" v="3507" actId="1076"/>
        <pc:sldMkLst>
          <pc:docMk/>
          <pc:sldMk cId="0" sldId="265"/>
        </pc:sldMkLst>
        <pc:spChg chg="mod">
          <ac:chgData name="Kevin Bilberry" userId="f0e9e3c8a569be2b" providerId="LiveId" clId="{10BBA5D0-B22A-4E46-AD41-4F71A68EF6E6}" dt="2022-02-02T16:53:54.517" v="3318" actId="1076"/>
          <ac:spMkLst>
            <pc:docMk/>
            <pc:sldMk cId="0" sldId="265"/>
            <ac:spMk id="160" creationId="{00000000-0000-0000-0000-000000000000}"/>
          </ac:spMkLst>
        </pc:spChg>
        <pc:picChg chg="add mod">
          <ac:chgData name="Kevin Bilberry" userId="f0e9e3c8a569be2b" providerId="LiveId" clId="{10BBA5D0-B22A-4E46-AD41-4F71A68EF6E6}" dt="2022-02-02T17:09:03.875" v="3507" actId="1076"/>
          <ac:picMkLst>
            <pc:docMk/>
            <pc:sldMk cId="0" sldId="265"/>
            <ac:picMk id="3" creationId="{30189F68-9A79-4218-ADCF-356FB1C406D6}"/>
          </ac:picMkLst>
        </pc:picChg>
        <pc:picChg chg="del">
          <ac:chgData name="Kevin Bilberry" userId="f0e9e3c8a569be2b" providerId="LiveId" clId="{10BBA5D0-B22A-4E46-AD41-4F71A68EF6E6}" dt="2022-02-02T15:53:32.654" v="1941" actId="478"/>
          <ac:picMkLst>
            <pc:docMk/>
            <pc:sldMk cId="0" sldId="265"/>
            <ac:picMk id="161" creationId="{00000000-0000-0000-0000-000000000000}"/>
          </ac:picMkLst>
        </pc:picChg>
        <pc:picChg chg="mod">
          <ac:chgData name="Kevin Bilberry" userId="f0e9e3c8a569be2b" providerId="LiveId" clId="{10BBA5D0-B22A-4E46-AD41-4F71A68EF6E6}" dt="2022-02-02T15:53:36.083" v="1942" actId="1076"/>
          <ac:picMkLst>
            <pc:docMk/>
            <pc:sldMk cId="0" sldId="265"/>
            <ac:picMk id="162" creationId="{00000000-0000-0000-0000-000000000000}"/>
          </ac:picMkLst>
        </pc:picChg>
        <pc:picChg chg="mod">
          <ac:chgData name="Kevin Bilberry" userId="f0e9e3c8a569be2b" providerId="LiveId" clId="{10BBA5D0-B22A-4E46-AD41-4F71A68EF6E6}" dt="2022-02-02T15:53:29.928" v="1939" actId="1076"/>
          <ac:picMkLst>
            <pc:docMk/>
            <pc:sldMk cId="0" sldId="265"/>
            <ac:picMk id="163" creationId="{00000000-0000-0000-0000-000000000000}"/>
          </ac:picMkLst>
        </pc:picChg>
      </pc:sldChg>
      <pc:sldChg chg="addSp modSp mod">
        <pc:chgData name="Kevin Bilberry" userId="f0e9e3c8a569be2b" providerId="LiveId" clId="{10BBA5D0-B22A-4E46-AD41-4F71A68EF6E6}" dt="2022-02-02T17:09:22.820" v="3512" actId="1076"/>
        <pc:sldMkLst>
          <pc:docMk/>
          <pc:sldMk cId="0" sldId="266"/>
        </pc:sldMkLst>
        <pc:spChg chg="mod">
          <ac:chgData name="Kevin Bilberry" userId="f0e9e3c8a569be2b" providerId="LiveId" clId="{10BBA5D0-B22A-4E46-AD41-4F71A68EF6E6}" dt="2022-02-02T16:54:59.003" v="3336" actId="1076"/>
          <ac:spMkLst>
            <pc:docMk/>
            <pc:sldMk cId="0" sldId="266"/>
            <ac:spMk id="167" creationId="{00000000-0000-0000-0000-000000000000}"/>
          </ac:spMkLst>
        </pc:spChg>
        <pc:picChg chg="add mod">
          <ac:chgData name="Kevin Bilberry" userId="f0e9e3c8a569be2b" providerId="LiveId" clId="{10BBA5D0-B22A-4E46-AD41-4F71A68EF6E6}" dt="2022-02-02T16:55:23.005" v="3342" actId="1076"/>
          <ac:picMkLst>
            <pc:docMk/>
            <pc:sldMk cId="0" sldId="266"/>
            <ac:picMk id="3" creationId="{C895F28C-89E9-4C41-8C2E-89D09E6AB728}"/>
          </ac:picMkLst>
        </pc:picChg>
        <pc:picChg chg="add mod">
          <ac:chgData name="Kevin Bilberry" userId="f0e9e3c8a569be2b" providerId="LiveId" clId="{10BBA5D0-B22A-4E46-AD41-4F71A68EF6E6}" dt="2022-02-02T17:09:22.820" v="3512" actId="1076"/>
          <ac:picMkLst>
            <pc:docMk/>
            <pc:sldMk cId="0" sldId="266"/>
            <ac:picMk id="5" creationId="{9F2A52F8-1696-4D14-AEFE-D9959DBF6FF4}"/>
          </ac:picMkLst>
        </pc:picChg>
      </pc:sldChg>
      <pc:sldChg chg="addSp modSp mod">
        <pc:chgData name="Kevin Bilberry" userId="f0e9e3c8a569be2b" providerId="LiveId" clId="{10BBA5D0-B22A-4E46-AD41-4F71A68EF6E6}" dt="2022-02-02T17:10:43.049" v="3525" actId="1076"/>
        <pc:sldMkLst>
          <pc:docMk/>
          <pc:sldMk cId="0" sldId="267"/>
        </pc:sldMkLst>
        <pc:spChg chg="mod">
          <ac:chgData name="Kevin Bilberry" userId="f0e9e3c8a569be2b" providerId="LiveId" clId="{10BBA5D0-B22A-4E46-AD41-4F71A68EF6E6}" dt="2022-02-02T16:57:34.203" v="3486" actId="1076"/>
          <ac:spMkLst>
            <pc:docMk/>
            <pc:sldMk cId="0" sldId="267"/>
            <ac:spMk id="177" creationId="{00000000-0000-0000-0000-000000000000}"/>
          </ac:spMkLst>
        </pc:spChg>
        <pc:picChg chg="add mod">
          <ac:chgData name="Kevin Bilberry" userId="f0e9e3c8a569be2b" providerId="LiveId" clId="{10BBA5D0-B22A-4E46-AD41-4F71A68EF6E6}" dt="2022-02-02T17:09:43.689" v="3518" actId="1076"/>
          <ac:picMkLst>
            <pc:docMk/>
            <pc:sldMk cId="0" sldId="267"/>
            <ac:picMk id="3" creationId="{3ADEFF94-AC7D-4D24-A02E-D0577B897C88}"/>
          </ac:picMkLst>
        </pc:picChg>
        <pc:picChg chg="add mod">
          <ac:chgData name="Kevin Bilberry" userId="f0e9e3c8a569be2b" providerId="LiveId" clId="{10BBA5D0-B22A-4E46-AD41-4F71A68EF6E6}" dt="2022-02-02T17:10:06.358" v="3521" actId="1076"/>
          <ac:picMkLst>
            <pc:docMk/>
            <pc:sldMk cId="0" sldId="267"/>
            <ac:picMk id="11" creationId="{AE26EF98-84C8-4899-A600-09AC2B986CAF}"/>
          </ac:picMkLst>
        </pc:picChg>
        <pc:picChg chg="add mod">
          <ac:chgData name="Kevin Bilberry" userId="f0e9e3c8a569be2b" providerId="LiveId" clId="{10BBA5D0-B22A-4E46-AD41-4F71A68EF6E6}" dt="2022-02-02T17:10:35.680" v="3524" actId="1076"/>
          <ac:picMkLst>
            <pc:docMk/>
            <pc:sldMk cId="0" sldId="267"/>
            <ac:picMk id="12" creationId="{211B183B-D474-4DA0-86EC-D015F63E14DA}"/>
          </ac:picMkLst>
        </pc:picChg>
        <pc:picChg chg="mod">
          <ac:chgData name="Kevin Bilberry" userId="f0e9e3c8a569be2b" providerId="LiveId" clId="{10BBA5D0-B22A-4E46-AD41-4F71A68EF6E6}" dt="2022-02-02T17:10:43.049" v="3525" actId="1076"/>
          <ac:picMkLst>
            <pc:docMk/>
            <pc:sldMk cId="0" sldId="267"/>
            <ac:picMk id="180" creationId="{00000000-0000-0000-0000-000000000000}"/>
          </ac:picMkLst>
        </pc:picChg>
      </pc:sldChg>
      <pc:sldChg chg="addSp modSp mod">
        <pc:chgData name="Kevin Bilberry" userId="f0e9e3c8a569be2b" providerId="LiveId" clId="{10BBA5D0-B22A-4E46-AD41-4F71A68EF6E6}" dt="2022-02-02T17:11:05.337" v="3528" actId="1076"/>
        <pc:sldMkLst>
          <pc:docMk/>
          <pc:sldMk cId="0" sldId="268"/>
        </pc:sldMkLst>
        <pc:spChg chg="mod">
          <ac:chgData name="Kevin Bilberry" userId="f0e9e3c8a569be2b" providerId="LiveId" clId="{10BBA5D0-B22A-4E46-AD41-4F71A68EF6E6}" dt="2022-02-02T16:02:37.643" v="2329" actId="6549"/>
          <ac:spMkLst>
            <pc:docMk/>
            <pc:sldMk cId="0" sldId="268"/>
            <ac:spMk id="185" creationId="{00000000-0000-0000-0000-000000000000}"/>
          </ac:spMkLst>
        </pc:spChg>
        <pc:picChg chg="add mod">
          <ac:chgData name="Kevin Bilberry" userId="f0e9e3c8a569be2b" providerId="LiveId" clId="{10BBA5D0-B22A-4E46-AD41-4F71A68EF6E6}" dt="2022-02-02T17:11:05.337" v="3528" actId="1076"/>
          <ac:picMkLst>
            <pc:docMk/>
            <pc:sldMk cId="0" sldId="268"/>
            <ac:picMk id="8" creationId="{C26B842E-D51C-485E-994D-FFB45DD2EBD2}"/>
          </ac:picMkLst>
        </pc:picChg>
      </pc:sldChg>
      <pc:sldChg chg="addSp modSp mod">
        <pc:chgData name="Kevin Bilberry" userId="f0e9e3c8a569be2b" providerId="LiveId" clId="{10BBA5D0-B22A-4E46-AD41-4F71A68EF6E6}" dt="2022-02-02T17:11:15.970" v="3530" actId="1076"/>
        <pc:sldMkLst>
          <pc:docMk/>
          <pc:sldMk cId="0" sldId="269"/>
        </pc:sldMkLst>
        <pc:spChg chg="mod">
          <ac:chgData name="Kevin Bilberry" userId="f0e9e3c8a569be2b" providerId="LiveId" clId="{10BBA5D0-B22A-4E46-AD41-4F71A68EF6E6}" dt="2022-02-02T16:38:40.008" v="3124" actId="6549"/>
          <ac:spMkLst>
            <pc:docMk/>
            <pc:sldMk cId="0" sldId="269"/>
            <ac:spMk id="191" creationId="{00000000-0000-0000-0000-000000000000}"/>
          </ac:spMkLst>
        </pc:spChg>
        <pc:picChg chg="add mod">
          <ac:chgData name="Kevin Bilberry" userId="f0e9e3c8a569be2b" providerId="LiveId" clId="{10BBA5D0-B22A-4E46-AD41-4F71A68EF6E6}" dt="2022-02-02T17:11:15.970" v="3530" actId="1076"/>
          <ac:picMkLst>
            <pc:docMk/>
            <pc:sldMk cId="0" sldId="269"/>
            <ac:picMk id="5" creationId="{889669A8-DF8F-497E-9CF9-DA1AF7E3EE5A}"/>
          </ac:picMkLst>
        </pc:picChg>
      </pc:sldChg>
      <pc:sldChg chg="addSp modSp mod">
        <pc:chgData name="Kevin Bilberry" userId="f0e9e3c8a569be2b" providerId="LiveId" clId="{10BBA5D0-B22A-4E46-AD41-4F71A68EF6E6}" dt="2022-02-02T17:11:28.033" v="3532" actId="1076"/>
        <pc:sldMkLst>
          <pc:docMk/>
          <pc:sldMk cId="0" sldId="270"/>
        </pc:sldMkLst>
        <pc:spChg chg="mod">
          <ac:chgData name="Kevin Bilberry" userId="f0e9e3c8a569be2b" providerId="LiveId" clId="{10BBA5D0-B22A-4E46-AD41-4F71A68EF6E6}" dt="2022-02-02T16:05:55.604" v="2557" actId="6549"/>
          <ac:spMkLst>
            <pc:docMk/>
            <pc:sldMk cId="0" sldId="270"/>
            <ac:spMk id="195" creationId="{00000000-0000-0000-0000-000000000000}"/>
          </ac:spMkLst>
        </pc:spChg>
        <pc:picChg chg="add mod">
          <ac:chgData name="Kevin Bilberry" userId="f0e9e3c8a569be2b" providerId="LiveId" clId="{10BBA5D0-B22A-4E46-AD41-4F71A68EF6E6}" dt="2022-02-02T17:11:28.033" v="3532" actId="1076"/>
          <ac:picMkLst>
            <pc:docMk/>
            <pc:sldMk cId="0" sldId="270"/>
            <ac:picMk id="4" creationId="{D869B005-EE29-485A-B753-7564982D8634}"/>
          </ac:picMkLst>
        </pc:picChg>
      </pc:sldChg>
      <pc:sldChg chg="modSp mod">
        <pc:chgData name="Kevin Bilberry" userId="f0e9e3c8a569be2b" providerId="LiveId" clId="{10BBA5D0-B22A-4E46-AD41-4F71A68EF6E6}" dt="2022-02-02T16:42:30.131" v="3147" actId="6549"/>
        <pc:sldMkLst>
          <pc:docMk/>
          <pc:sldMk cId="0" sldId="271"/>
        </pc:sldMkLst>
        <pc:spChg chg="mod">
          <ac:chgData name="Kevin Bilberry" userId="f0e9e3c8a569be2b" providerId="LiveId" clId="{10BBA5D0-B22A-4E46-AD41-4F71A68EF6E6}" dt="2022-02-02T16:42:30.131" v="3147" actId="6549"/>
          <ac:spMkLst>
            <pc:docMk/>
            <pc:sldMk cId="0" sldId="271"/>
            <ac:spMk id="199" creationId="{00000000-0000-0000-0000-000000000000}"/>
          </ac:spMkLst>
        </pc:spChg>
      </pc:sldChg>
      <pc:sldChg chg="addSp delSp modSp mod">
        <pc:chgData name="Kevin Bilberry" userId="f0e9e3c8a569be2b" providerId="LiveId" clId="{10BBA5D0-B22A-4E46-AD41-4F71A68EF6E6}" dt="2022-02-02T16:41:36.345" v="3136" actId="1076"/>
        <pc:sldMkLst>
          <pc:docMk/>
          <pc:sldMk cId="0" sldId="272"/>
        </pc:sldMkLst>
        <pc:spChg chg="mod">
          <ac:chgData name="Kevin Bilberry" userId="f0e9e3c8a569be2b" providerId="LiveId" clId="{10BBA5D0-B22A-4E46-AD41-4F71A68EF6E6}" dt="2022-02-02T16:41:32.410" v="3134" actId="1076"/>
          <ac:spMkLst>
            <pc:docMk/>
            <pc:sldMk cId="0" sldId="272"/>
            <ac:spMk id="203" creationId="{00000000-0000-0000-0000-000000000000}"/>
          </ac:spMkLst>
        </pc:spChg>
        <pc:picChg chg="add mod ord">
          <ac:chgData name="Kevin Bilberry" userId="f0e9e3c8a569be2b" providerId="LiveId" clId="{10BBA5D0-B22A-4E46-AD41-4F71A68EF6E6}" dt="2022-02-02T16:08:20.963" v="2805" actId="167"/>
          <ac:picMkLst>
            <pc:docMk/>
            <pc:sldMk cId="0" sldId="272"/>
            <ac:picMk id="3" creationId="{1F73D998-B04F-4AE8-9269-23E065F9DB38}"/>
          </ac:picMkLst>
        </pc:picChg>
        <pc:picChg chg="add mod">
          <ac:chgData name="Kevin Bilberry" userId="f0e9e3c8a569be2b" providerId="LiveId" clId="{10BBA5D0-B22A-4E46-AD41-4F71A68EF6E6}" dt="2022-02-02T16:41:36.345" v="3136" actId="1076"/>
          <ac:picMkLst>
            <pc:docMk/>
            <pc:sldMk cId="0" sldId="272"/>
            <ac:picMk id="5" creationId="{E8685962-D0E6-4D55-97BB-4C3951824E98}"/>
          </ac:picMkLst>
        </pc:picChg>
        <pc:picChg chg="del">
          <ac:chgData name="Kevin Bilberry" userId="f0e9e3c8a569be2b" providerId="LiveId" clId="{10BBA5D0-B22A-4E46-AD41-4F71A68EF6E6}" dt="2022-02-02T16:08:11.021" v="2801" actId="478"/>
          <ac:picMkLst>
            <pc:docMk/>
            <pc:sldMk cId="0" sldId="272"/>
            <ac:picMk id="202" creationId="{00000000-0000-0000-0000-000000000000}"/>
          </ac:picMkLst>
        </pc:picChg>
      </pc:sldChg>
      <pc:sldChg chg="addSp delSp modSp add mod">
        <pc:chgData name="Kevin Bilberry" userId="f0e9e3c8a569be2b" providerId="LiveId" clId="{10BBA5D0-B22A-4E46-AD41-4F71A68EF6E6}" dt="2022-02-03T15:07:09.630" v="4022" actId="1076"/>
        <pc:sldMkLst>
          <pc:docMk/>
          <pc:sldMk cId="3511966509" sldId="273"/>
        </pc:sldMkLst>
        <pc:spChg chg="mod">
          <ac:chgData name="Kevin Bilberry" userId="f0e9e3c8a569be2b" providerId="LiveId" clId="{10BBA5D0-B22A-4E46-AD41-4F71A68EF6E6}" dt="2022-02-03T15:07:09.630" v="4022" actId="1076"/>
          <ac:spMkLst>
            <pc:docMk/>
            <pc:sldMk cId="3511966509" sldId="273"/>
            <ac:spMk id="95" creationId="{00000000-0000-0000-0000-000000000000}"/>
          </ac:spMkLst>
        </pc:spChg>
        <pc:picChg chg="del mod">
          <ac:chgData name="Kevin Bilberry" userId="f0e9e3c8a569be2b" providerId="LiveId" clId="{10BBA5D0-B22A-4E46-AD41-4F71A68EF6E6}" dt="2022-02-02T16:14:14.406" v="2891" actId="478"/>
          <ac:picMkLst>
            <pc:docMk/>
            <pc:sldMk cId="3511966509" sldId="273"/>
            <ac:picMk id="3" creationId="{F0A6946A-2775-48B0-8E1A-8D1D674587B9}"/>
          </ac:picMkLst>
        </pc:picChg>
        <pc:picChg chg="add del mod">
          <ac:chgData name="Kevin Bilberry" userId="f0e9e3c8a569be2b" providerId="LiveId" clId="{10BBA5D0-B22A-4E46-AD41-4F71A68EF6E6}" dt="2022-02-02T16:16:11.079" v="2897" actId="478"/>
          <ac:picMkLst>
            <pc:docMk/>
            <pc:sldMk cId="3511966509" sldId="273"/>
            <ac:picMk id="4" creationId="{2287A66A-E668-4E5A-AC33-0296CA35B54C}"/>
          </ac:picMkLst>
        </pc:picChg>
        <pc:picChg chg="add del mod">
          <ac:chgData name="Kevin Bilberry" userId="f0e9e3c8a569be2b" providerId="LiveId" clId="{10BBA5D0-B22A-4E46-AD41-4F71A68EF6E6}" dt="2022-02-02T16:17:40.828" v="2904" actId="478"/>
          <ac:picMkLst>
            <pc:docMk/>
            <pc:sldMk cId="3511966509" sldId="273"/>
            <ac:picMk id="6" creationId="{93248994-063F-4A84-96C2-BAF29D646855}"/>
          </ac:picMkLst>
        </pc:picChg>
        <pc:picChg chg="add del mod ord">
          <ac:chgData name="Kevin Bilberry" userId="f0e9e3c8a569be2b" providerId="LiveId" clId="{10BBA5D0-B22A-4E46-AD41-4F71A68EF6E6}" dt="2022-02-02T16:20:03.040" v="2942" actId="478"/>
          <ac:picMkLst>
            <pc:docMk/>
            <pc:sldMk cId="3511966509" sldId="273"/>
            <ac:picMk id="8" creationId="{3A4180C0-562E-4E89-A63A-778CCF4EA0AD}"/>
          </ac:picMkLst>
        </pc:picChg>
        <pc:picChg chg="add del mod ord">
          <ac:chgData name="Kevin Bilberry" userId="f0e9e3c8a569be2b" providerId="LiveId" clId="{10BBA5D0-B22A-4E46-AD41-4F71A68EF6E6}" dt="2022-02-02T16:21:02.476" v="2947" actId="478"/>
          <ac:picMkLst>
            <pc:docMk/>
            <pc:sldMk cId="3511966509" sldId="273"/>
            <ac:picMk id="10" creationId="{24A52631-8CB7-480A-987C-394F396BF803}"/>
          </ac:picMkLst>
        </pc:picChg>
        <pc:picChg chg="add mod ord">
          <ac:chgData name="Kevin Bilberry" userId="f0e9e3c8a569be2b" providerId="LiveId" clId="{10BBA5D0-B22A-4E46-AD41-4F71A68EF6E6}" dt="2022-02-02T16:21:11.478" v="2951" actId="167"/>
          <ac:picMkLst>
            <pc:docMk/>
            <pc:sldMk cId="3511966509" sldId="273"/>
            <ac:picMk id="12" creationId="{9B0827CD-CE80-4A32-B2C5-C3120754FF2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0.png"/><Relationship Id="rId7"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8.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with a pool&#10;&#10;Description automatically generated with low confidence">
            <a:extLst>
              <a:ext uri="{FF2B5EF4-FFF2-40B4-BE49-F238E27FC236}">
                <a16:creationId xmlns:a16="http://schemas.microsoft.com/office/drawing/2014/main" id="{F0A6946A-2775-48B0-8E1A-8D1D67458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19"/>
          <p:cNvSpPr txBox="1"/>
          <p:nvPr/>
        </p:nvSpPr>
        <p:spPr>
          <a:xfrm>
            <a:off x="2760175" y="2644170"/>
            <a:ext cx="6671649"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5400" b="1">
                <a:solidFill>
                  <a:srgbClr val="FFFFFF"/>
                </a:solidFill>
                <a:effectLst>
                  <a:outerShdw blurRad="38100" dist="38100" dir="2700000" rotWithShape="0">
                    <a:srgbClr val="000000">
                      <a:alpha val="43137"/>
                    </a:srgbClr>
                  </a:outerShdw>
                </a:effectLst>
                <a:latin typeface="Myriad Pro"/>
                <a:ea typeface="Myriad Pro"/>
                <a:cs typeface="Myriad Pro"/>
                <a:sym typeface="Myriad Pro"/>
              </a:defRPr>
            </a:lvl1pPr>
          </a:lstStyle>
          <a:p>
            <a:r>
              <a:rPr lang="en-US" sz="4800" dirty="0"/>
              <a:t>Your Listing Deserves More Than the Usual!</a:t>
            </a:r>
            <a:endParaRPr sz="48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160" name="TextBox 21"/>
          <p:cNvSpPr txBox="1"/>
          <p:nvPr/>
        </p:nvSpPr>
        <p:spPr>
          <a:xfrm>
            <a:off x="1309403" y="226980"/>
            <a:ext cx="982598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b="1">
                <a:solidFill>
                  <a:srgbClr val="FFFFFF"/>
                </a:solidFill>
                <a:effectLst>
                  <a:outerShdw blurRad="38100" dist="38100" dir="2700000" rotWithShape="0">
                    <a:srgbClr val="000000">
                      <a:alpha val="43137"/>
                    </a:srgbClr>
                  </a:outerShdw>
                </a:effectLst>
              </a:defRPr>
            </a:lvl1pPr>
          </a:lstStyle>
          <a:p>
            <a:r>
              <a:rPr lang="en-US" dirty="0"/>
              <a:t>I will </a:t>
            </a:r>
            <a:r>
              <a:rPr dirty="0"/>
              <a:t>create and publish </a:t>
            </a:r>
            <a:r>
              <a:rPr lang="en-US" dirty="0"/>
              <a:t>"</a:t>
            </a:r>
            <a:r>
              <a:rPr dirty="0"/>
              <a:t>Just Listed</a:t>
            </a:r>
            <a:r>
              <a:rPr lang="en-US" dirty="0"/>
              <a:t>"</a:t>
            </a:r>
            <a:r>
              <a:rPr dirty="0"/>
              <a:t>, </a:t>
            </a:r>
            <a:r>
              <a:rPr lang="en-US" dirty="0"/>
              <a:t>"</a:t>
            </a:r>
            <a:r>
              <a:rPr dirty="0"/>
              <a:t>Open House</a:t>
            </a:r>
            <a:r>
              <a:rPr lang="en-US" dirty="0"/>
              <a:t>"</a:t>
            </a:r>
            <a:r>
              <a:rPr dirty="0"/>
              <a:t>, </a:t>
            </a:r>
            <a:r>
              <a:rPr lang="en-US" dirty="0"/>
              <a:t>and "</a:t>
            </a:r>
            <a:r>
              <a:rPr dirty="0"/>
              <a:t>Sold</a:t>
            </a:r>
            <a:r>
              <a:rPr lang="en-US" dirty="0"/>
              <a:t>"</a:t>
            </a:r>
            <a:r>
              <a:rPr dirty="0"/>
              <a:t> digital and print flyers</a:t>
            </a:r>
            <a:r>
              <a:rPr lang="en-US" dirty="0"/>
              <a:t>. These contain</a:t>
            </a:r>
            <a:r>
              <a:rPr dirty="0"/>
              <a:t> local data that makes your </a:t>
            </a:r>
            <a:r>
              <a:rPr lang="en-US" dirty="0"/>
              <a:t>listing</a:t>
            </a:r>
            <a:r>
              <a:rPr dirty="0"/>
              <a:t> stand out.</a:t>
            </a:r>
            <a:r>
              <a:rPr lang="en-US" dirty="0"/>
              <a:t> These can be shared on social media and printed.</a:t>
            </a:r>
            <a:endParaRPr dirty="0"/>
          </a:p>
        </p:txBody>
      </p:sp>
      <p:pic>
        <p:nvPicPr>
          <p:cNvPr id="162" name="Picture 7" descr="Picture 7"/>
          <p:cNvPicPr>
            <a:picLocks noChangeAspect="1"/>
          </p:cNvPicPr>
          <p:nvPr/>
        </p:nvPicPr>
        <p:blipFill>
          <a:blip r:embed="rId2"/>
          <a:stretch>
            <a:fillRect/>
          </a:stretch>
        </p:blipFill>
        <p:spPr>
          <a:xfrm>
            <a:off x="2029551" y="1092505"/>
            <a:ext cx="4192847" cy="5426243"/>
          </a:xfrm>
          <a:prstGeom prst="rect">
            <a:avLst/>
          </a:prstGeom>
          <a:ln w="12700">
            <a:miter lim="400000"/>
          </a:ln>
        </p:spPr>
      </p:pic>
      <p:pic>
        <p:nvPicPr>
          <p:cNvPr id="163" name="Picture 10" descr="Picture 10"/>
          <p:cNvPicPr>
            <a:picLocks noChangeAspect="1"/>
          </p:cNvPicPr>
          <p:nvPr/>
        </p:nvPicPr>
        <p:blipFill>
          <a:blip r:embed="rId3"/>
          <a:stretch>
            <a:fillRect/>
          </a:stretch>
        </p:blipFill>
        <p:spPr>
          <a:xfrm>
            <a:off x="5386014" y="1068012"/>
            <a:ext cx="4298525" cy="5563008"/>
          </a:xfrm>
          <a:prstGeom prst="rect">
            <a:avLst/>
          </a:prstGeom>
          <a:ln w="12700">
            <a:miter lim="400000"/>
          </a:ln>
        </p:spPr>
      </p:pic>
      <p:pic>
        <p:nvPicPr>
          <p:cNvPr id="3" name="Picture 2" descr="Text&#10;&#10;Description automatically generated with low confidence">
            <a:extLst>
              <a:ext uri="{FF2B5EF4-FFF2-40B4-BE49-F238E27FC236}">
                <a16:creationId xmlns:a16="http://schemas.microsoft.com/office/drawing/2014/main" id="{30189F68-9A79-4218-ADCF-356FB1C40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379" y="5561046"/>
            <a:ext cx="641855" cy="617861"/>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65" name="Picture 8" descr="Picture 8"/>
          <p:cNvPicPr>
            <a:picLocks noChangeAspect="1"/>
          </p:cNvPicPr>
          <p:nvPr/>
        </p:nvPicPr>
        <p:blipFill>
          <a:blip r:embed="rId2">
            <a:alphaModFix amt="48000"/>
          </a:blip>
          <a:stretch>
            <a:fillRect/>
          </a:stretch>
        </p:blipFill>
        <p:spPr>
          <a:xfrm>
            <a:off x="1668021" y="1302716"/>
            <a:ext cx="5959193" cy="3974736"/>
          </a:xfrm>
          <a:prstGeom prst="rect">
            <a:avLst/>
          </a:prstGeom>
          <a:ln w="12700">
            <a:miter lim="400000"/>
          </a:ln>
        </p:spPr>
      </p:pic>
      <p:pic>
        <p:nvPicPr>
          <p:cNvPr id="166" name="Picture 10" descr="Picture 10"/>
          <p:cNvPicPr>
            <a:picLocks noChangeAspect="1"/>
          </p:cNvPicPr>
          <p:nvPr/>
        </p:nvPicPr>
        <p:blipFill>
          <a:blip r:embed="rId3"/>
          <a:stretch>
            <a:fillRect/>
          </a:stretch>
        </p:blipFill>
        <p:spPr>
          <a:xfrm>
            <a:off x="2103913" y="1152908"/>
            <a:ext cx="5616527" cy="4104747"/>
          </a:xfrm>
          <a:prstGeom prst="rect">
            <a:avLst/>
          </a:prstGeom>
          <a:ln>
            <a:solidFill>
              <a:srgbClr val="808080"/>
            </a:solidFill>
          </a:ln>
        </p:spPr>
      </p:pic>
      <p:sp>
        <p:nvSpPr>
          <p:cNvPr id="167" name="TextBox 21"/>
          <p:cNvSpPr txBox="1"/>
          <p:nvPr/>
        </p:nvSpPr>
        <p:spPr>
          <a:xfrm>
            <a:off x="1131893" y="81146"/>
            <a:ext cx="10511220"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b="1">
                <a:solidFill>
                  <a:srgbClr val="FFFFFF"/>
                </a:solidFill>
                <a:effectLst>
                  <a:outerShdw blurRad="38100" dist="38100" dir="2700000" rotWithShape="0">
                    <a:srgbClr val="000000">
                      <a:alpha val="43137"/>
                    </a:srgbClr>
                  </a:outerShdw>
                </a:effectLst>
              </a:defRPr>
            </a:lvl1pPr>
          </a:lstStyle>
          <a:p>
            <a:r>
              <a:rPr lang="en-US" dirty="0"/>
              <a:t>I will</a:t>
            </a:r>
            <a:r>
              <a:rPr dirty="0"/>
              <a:t> also create social media shareable digital property reports</a:t>
            </a:r>
            <a:r>
              <a:rPr lang="en-US" dirty="0"/>
              <a:t>. These are</a:t>
            </a:r>
            <a:r>
              <a:rPr dirty="0"/>
              <a:t> designed to not only sell your property, but also the area which is equally as important to </a:t>
            </a:r>
            <a:r>
              <a:rPr lang="en-US" dirty="0"/>
              <a:t>most</a:t>
            </a:r>
            <a:r>
              <a:rPr dirty="0"/>
              <a:t> buyers.</a:t>
            </a:r>
            <a:r>
              <a:rPr lang="en-US" dirty="0"/>
              <a:t> We can feature all of your favorite places. What’s your 10 favorite restaurants nearby? </a:t>
            </a:r>
            <a:endParaRPr dirty="0"/>
          </a:p>
        </p:txBody>
      </p:sp>
      <p:pic>
        <p:nvPicPr>
          <p:cNvPr id="168" name="Picture 13" descr="Picture 13"/>
          <p:cNvPicPr>
            <a:picLocks noChangeAspect="1"/>
          </p:cNvPicPr>
          <p:nvPr/>
        </p:nvPicPr>
        <p:blipFill>
          <a:blip r:embed="rId4"/>
          <a:stretch>
            <a:fillRect/>
          </a:stretch>
        </p:blipFill>
        <p:spPr>
          <a:xfrm>
            <a:off x="209664" y="1092384"/>
            <a:ext cx="1319051" cy="1319050"/>
          </a:xfrm>
          <a:prstGeom prst="rect">
            <a:avLst/>
          </a:prstGeom>
          <a:ln w="12700">
            <a:miter lim="400000"/>
          </a:ln>
        </p:spPr>
      </p:pic>
      <p:pic>
        <p:nvPicPr>
          <p:cNvPr id="169" name="Picture 15" descr="Picture 15"/>
          <p:cNvPicPr>
            <a:picLocks noChangeAspect="1"/>
          </p:cNvPicPr>
          <p:nvPr/>
        </p:nvPicPr>
        <p:blipFill>
          <a:blip r:embed="rId5"/>
          <a:stretch>
            <a:fillRect/>
          </a:stretch>
        </p:blipFill>
        <p:spPr>
          <a:xfrm>
            <a:off x="175247" y="2480211"/>
            <a:ext cx="1319051" cy="1319050"/>
          </a:xfrm>
          <a:prstGeom prst="rect">
            <a:avLst/>
          </a:prstGeom>
          <a:ln w="12700">
            <a:miter lim="400000"/>
          </a:ln>
        </p:spPr>
      </p:pic>
      <p:pic>
        <p:nvPicPr>
          <p:cNvPr id="170" name="Picture 19" descr="Picture 19"/>
          <p:cNvPicPr>
            <a:picLocks noChangeAspect="1"/>
          </p:cNvPicPr>
          <p:nvPr/>
        </p:nvPicPr>
        <p:blipFill>
          <a:blip r:embed="rId6"/>
          <a:stretch>
            <a:fillRect/>
          </a:stretch>
        </p:blipFill>
        <p:spPr>
          <a:xfrm>
            <a:off x="175247" y="3935970"/>
            <a:ext cx="1319051" cy="1319051"/>
          </a:xfrm>
          <a:prstGeom prst="rect">
            <a:avLst/>
          </a:prstGeom>
          <a:ln w="12700">
            <a:miter lim="400000"/>
          </a:ln>
        </p:spPr>
      </p:pic>
      <p:pic>
        <p:nvPicPr>
          <p:cNvPr id="171" name="Picture 22" descr="Picture 22"/>
          <p:cNvPicPr>
            <a:picLocks noChangeAspect="1"/>
          </p:cNvPicPr>
          <p:nvPr/>
        </p:nvPicPr>
        <p:blipFill>
          <a:blip r:embed="rId7"/>
          <a:stretch>
            <a:fillRect/>
          </a:stretch>
        </p:blipFill>
        <p:spPr>
          <a:xfrm>
            <a:off x="187972" y="5308605"/>
            <a:ext cx="1319052" cy="1319051"/>
          </a:xfrm>
          <a:prstGeom prst="rect">
            <a:avLst/>
          </a:prstGeom>
          <a:ln w="12700">
            <a:miter lim="400000"/>
          </a:ln>
        </p:spPr>
      </p:pic>
      <p:pic>
        <p:nvPicPr>
          <p:cNvPr id="172" name="Picture 17" descr="Picture 17"/>
          <p:cNvPicPr>
            <a:picLocks noChangeAspect="1"/>
          </p:cNvPicPr>
          <p:nvPr/>
        </p:nvPicPr>
        <p:blipFill>
          <a:blip r:embed="rId8"/>
          <a:stretch>
            <a:fillRect/>
          </a:stretch>
        </p:blipFill>
        <p:spPr>
          <a:xfrm>
            <a:off x="3229629" y="3263765"/>
            <a:ext cx="4613741" cy="3371877"/>
          </a:xfrm>
          <a:prstGeom prst="rect">
            <a:avLst/>
          </a:prstGeom>
          <a:ln>
            <a:solidFill>
              <a:srgbClr val="808080"/>
            </a:solidFill>
          </a:ln>
        </p:spPr>
      </p:pic>
      <p:pic>
        <p:nvPicPr>
          <p:cNvPr id="173" name="Picture 12" descr="Picture 12"/>
          <p:cNvPicPr>
            <a:picLocks noChangeAspect="1"/>
          </p:cNvPicPr>
          <p:nvPr/>
        </p:nvPicPr>
        <p:blipFill>
          <a:blip r:embed="rId9"/>
          <a:stretch>
            <a:fillRect/>
          </a:stretch>
        </p:blipFill>
        <p:spPr>
          <a:xfrm>
            <a:off x="7575188" y="1257568"/>
            <a:ext cx="4264709" cy="3116792"/>
          </a:xfrm>
          <a:prstGeom prst="rect">
            <a:avLst/>
          </a:prstGeom>
          <a:ln>
            <a:solidFill>
              <a:srgbClr val="808080"/>
            </a:solidFill>
          </a:ln>
        </p:spPr>
      </p:pic>
      <p:pic>
        <p:nvPicPr>
          <p:cNvPr id="174" name="Picture 20" descr="Picture 20"/>
          <p:cNvPicPr>
            <a:picLocks noChangeAspect="1"/>
          </p:cNvPicPr>
          <p:nvPr/>
        </p:nvPicPr>
        <p:blipFill>
          <a:blip r:embed="rId10"/>
          <a:stretch>
            <a:fillRect/>
          </a:stretch>
        </p:blipFill>
        <p:spPr>
          <a:xfrm>
            <a:off x="6387503" y="2522910"/>
            <a:ext cx="5616524" cy="4104745"/>
          </a:xfrm>
          <a:prstGeom prst="rect">
            <a:avLst/>
          </a:prstGeom>
          <a:ln>
            <a:solidFill>
              <a:srgbClr val="808080"/>
            </a:solidFill>
          </a:ln>
        </p:spPr>
      </p:pic>
      <p:pic>
        <p:nvPicPr>
          <p:cNvPr id="3" name="Picture 2" descr="Icon&#10;&#10;Description automatically generated">
            <a:extLst>
              <a:ext uri="{FF2B5EF4-FFF2-40B4-BE49-F238E27FC236}">
                <a16:creationId xmlns:a16="http://schemas.microsoft.com/office/drawing/2014/main" id="{C895F28C-89E9-4C41-8C2E-89D09E6AB7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2180" y="664173"/>
            <a:ext cx="410646" cy="410646"/>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9F2A52F8-1696-4D14-AEFE-D9959DBF6F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89246" y="1363105"/>
            <a:ext cx="546689" cy="526252"/>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
        <p:cNvGrpSpPr/>
        <p:nvPr/>
      </p:nvGrpSpPr>
      <p:grpSpPr>
        <a:xfrm>
          <a:off x="0" y="0"/>
          <a:ext cx="0" cy="0"/>
          <a:chOff x="0" y="0"/>
          <a:chExt cx="0" cy="0"/>
        </a:xfrm>
      </p:grpSpPr>
      <p:pic>
        <p:nvPicPr>
          <p:cNvPr id="176" name="Picture 18" descr="Picture 18"/>
          <p:cNvPicPr>
            <a:picLocks noChangeAspect="1"/>
          </p:cNvPicPr>
          <p:nvPr/>
        </p:nvPicPr>
        <p:blipFill>
          <a:blip r:embed="rId2">
            <a:alphaModFix amt="28000"/>
          </a:blip>
          <a:stretch>
            <a:fillRect/>
          </a:stretch>
        </p:blipFill>
        <p:spPr>
          <a:xfrm>
            <a:off x="1168366" y="168945"/>
            <a:ext cx="9775392" cy="6520110"/>
          </a:xfrm>
          <a:prstGeom prst="rect">
            <a:avLst/>
          </a:prstGeom>
          <a:ln w="12700">
            <a:miter lim="400000"/>
          </a:ln>
        </p:spPr>
      </p:pic>
      <p:sp>
        <p:nvSpPr>
          <p:cNvPr id="177" name="TextBox 21"/>
          <p:cNvSpPr txBox="1"/>
          <p:nvPr/>
        </p:nvSpPr>
        <p:spPr>
          <a:xfrm>
            <a:off x="1530546" y="410175"/>
            <a:ext cx="905103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defRPr>
            </a:lvl1pPr>
          </a:lstStyle>
          <a:p>
            <a:r>
              <a:rPr lang="en-US" dirty="0"/>
              <a:t>Is it becoming obvious that I am aware that social media is huge? Image there is everything. I’ll </a:t>
            </a:r>
            <a:r>
              <a:rPr dirty="0"/>
              <a:t>make sure </a:t>
            </a:r>
            <a:r>
              <a:rPr lang="en-US" dirty="0"/>
              <a:t>that </a:t>
            </a:r>
            <a:r>
              <a:rPr dirty="0"/>
              <a:t>your </a:t>
            </a:r>
            <a:r>
              <a:rPr lang="en-US" dirty="0"/>
              <a:t>property</a:t>
            </a:r>
            <a:r>
              <a:rPr dirty="0"/>
              <a:t> is featured in our social sphere w</a:t>
            </a:r>
            <a:r>
              <a:rPr lang="en-US" dirty="0"/>
              <a:t>ith my arsenal of  professional quality social media images</a:t>
            </a:r>
            <a:r>
              <a:rPr dirty="0"/>
              <a:t>.</a:t>
            </a:r>
          </a:p>
        </p:txBody>
      </p:sp>
      <p:pic>
        <p:nvPicPr>
          <p:cNvPr id="178" name="Picture 6" descr="Picture 6"/>
          <p:cNvPicPr>
            <a:picLocks noChangeAspect="1"/>
          </p:cNvPicPr>
          <p:nvPr/>
        </p:nvPicPr>
        <p:blipFill>
          <a:blip r:embed="rId3"/>
          <a:stretch>
            <a:fillRect/>
          </a:stretch>
        </p:blipFill>
        <p:spPr>
          <a:xfrm>
            <a:off x="11321998" y="1000408"/>
            <a:ext cx="661119" cy="661119"/>
          </a:xfrm>
          <a:prstGeom prst="rect">
            <a:avLst/>
          </a:prstGeom>
          <a:ln w="12700">
            <a:miter lim="400000"/>
          </a:ln>
        </p:spPr>
      </p:pic>
      <p:pic>
        <p:nvPicPr>
          <p:cNvPr id="179" name="Picture 17" descr="Picture 17"/>
          <p:cNvPicPr>
            <a:picLocks noChangeAspect="1"/>
          </p:cNvPicPr>
          <p:nvPr/>
        </p:nvPicPr>
        <p:blipFill>
          <a:blip r:embed="rId4"/>
          <a:stretch>
            <a:fillRect/>
          </a:stretch>
        </p:blipFill>
        <p:spPr>
          <a:xfrm>
            <a:off x="11309515" y="111772"/>
            <a:ext cx="776865" cy="776865"/>
          </a:xfrm>
          <a:prstGeom prst="rect">
            <a:avLst/>
          </a:prstGeom>
          <a:ln w="12700">
            <a:miter lim="400000"/>
          </a:ln>
        </p:spPr>
      </p:pic>
      <p:pic>
        <p:nvPicPr>
          <p:cNvPr id="180" name="Picture 9" descr="Picture 9"/>
          <p:cNvPicPr>
            <a:picLocks noChangeAspect="1"/>
          </p:cNvPicPr>
          <p:nvPr/>
        </p:nvPicPr>
        <p:blipFill>
          <a:blip r:embed="rId5"/>
          <a:stretch>
            <a:fillRect/>
          </a:stretch>
        </p:blipFill>
        <p:spPr>
          <a:xfrm>
            <a:off x="72360" y="1786602"/>
            <a:ext cx="3955749" cy="3955749"/>
          </a:xfrm>
          <a:prstGeom prst="rect">
            <a:avLst/>
          </a:prstGeom>
          <a:ln w="12700">
            <a:miter lim="400000"/>
          </a:ln>
        </p:spPr>
      </p:pic>
      <p:pic>
        <p:nvPicPr>
          <p:cNvPr id="181" name="Picture 11" descr="Picture 11"/>
          <p:cNvPicPr>
            <a:picLocks noChangeAspect="1"/>
          </p:cNvPicPr>
          <p:nvPr/>
        </p:nvPicPr>
        <p:blipFill>
          <a:blip r:embed="rId6"/>
          <a:stretch>
            <a:fillRect/>
          </a:stretch>
        </p:blipFill>
        <p:spPr>
          <a:xfrm>
            <a:off x="4130683" y="1786602"/>
            <a:ext cx="3955749" cy="3955750"/>
          </a:xfrm>
          <a:prstGeom prst="rect">
            <a:avLst/>
          </a:prstGeom>
          <a:ln w="12700">
            <a:miter lim="400000"/>
          </a:ln>
        </p:spPr>
      </p:pic>
      <p:pic>
        <p:nvPicPr>
          <p:cNvPr id="182" name="Picture 13" descr="Picture 13"/>
          <p:cNvPicPr>
            <a:picLocks noChangeAspect="1"/>
          </p:cNvPicPr>
          <p:nvPr/>
        </p:nvPicPr>
        <p:blipFill>
          <a:blip r:embed="rId7"/>
          <a:stretch>
            <a:fillRect/>
          </a:stretch>
        </p:blipFill>
        <p:spPr>
          <a:xfrm>
            <a:off x="8168948" y="1794831"/>
            <a:ext cx="3955749" cy="3955749"/>
          </a:xfrm>
          <a:prstGeom prst="rect">
            <a:avLst/>
          </a:prstGeom>
          <a:ln w="12700">
            <a:miter lim="400000"/>
          </a:ln>
        </p:spPr>
      </p:pic>
      <p:pic>
        <p:nvPicPr>
          <p:cNvPr id="3" name="Picture 2" descr="Text&#10;&#10;Description automatically generated with low confidence">
            <a:extLst>
              <a:ext uri="{FF2B5EF4-FFF2-40B4-BE49-F238E27FC236}">
                <a16:creationId xmlns:a16="http://schemas.microsoft.com/office/drawing/2014/main" id="{3ADEFF94-AC7D-4D24-A02E-D0577B897C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3073" y="4954554"/>
            <a:ext cx="738896" cy="711274"/>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AE26EF98-84C8-4899-A600-09AC2B986C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7940" y="4946296"/>
            <a:ext cx="738896" cy="711274"/>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211B183B-D474-4DA0-86EC-D015F63E14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9108" y="4886519"/>
            <a:ext cx="738896" cy="711274"/>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84" name="Picture 11" descr="Picture 11"/>
          <p:cNvPicPr>
            <a:picLocks noChangeAspect="1"/>
          </p:cNvPicPr>
          <p:nvPr/>
        </p:nvPicPr>
        <p:blipFill>
          <a:blip r:embed="rId2">
            <a:alphaModFix amt="50000"/>
          </a:blip>
          <a:stretch>
            <a:fillRect/>
          </a:stretch>
        </p:blipFill>
        <p:spPr>
          <a:xfrm>
            <a:off x="2153263" y="1556368"/>
            <a:ext cx="6754763" cy="4505375"/>
          </a:xfrm>
          <a:prstGeom prst="rect">
            <a:avLst/>
          </a:prstGeom>
          <a:ln w="12700">
            <a:miter lim="400000"/>
          </a:ln>
        </p:spPr>
      </p:pic>
      <p:sp>
        <p:nvSpPr>
          <p:cNvPr id="185" name="TextBox 21"/>
          <p:cNvSpPr txBox="1"/>
          <p:nvPr/>
        </p:nvSpPr>
        <p:spPr>
          <a:xfrm>
            <a:off x="575285" y="188559"/>
            <a:ext cx="1104143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defRPr>
            </a:lvl1pPr>
          </a:lstStyle>
          <a:p>
            <a:r>
              <a:rPr lang="en-US" dirty="0"/>
              <a:t>Your listing will also </a:t>
            </a:r>
            <a:r>
              <a:rPr dirty="0"/>
              <a:t>receive a dedicated SMS code that we add to all of our digital ads and sign riders. Perfect for instantly delivering listing data to prospects allowing us to capture their contact info so we can call them!</a:t>
            </a:r>
          </a:p>
        </p:txBody>
      </p:sp>
      <p:pic>
        <p:nvPicPr>
          <p:cNvPr id="186" name="Picture 7" descr="Picture 7"/>
          <p:cNvPicPr>
            <a:picLocks noChangeAspect="1"/>
          </p:cNvPicPr>
          <p:nvPr/>
        </p:nvPicPr>
        <p:blipFill>
          <a:blip r:embed="rId3"/>
          <a:stretch>
            <a:fillRect/>
          </a:stretch>
        </p:blipFill>
        <p:spPr>
          <a:xfrm>
            <a:off x="251469" y="1082472"/>
            <a:ext cx="3467101" cy="5372101"/>
          </a:xfrm>
          <a:prstGeom prst="rect">
            <a:avLst/>
          </a:prstGeom>
          <a:ln w="12700">
            <a:miter lim="400000"/>
          </a:ln>
        </p:spPr>
      </p:pic>
      <p:pic>
        <p:nvPicPr>
          <p:cNvPr id="187" name="Picture 9" descr="Picture 9"/>
          <p:cNvPicPr>
            <a:picLocks noChangeAspect="1"/>
          </p:cNvPicPr>
          <p:nvPr/>
        </p:nvPicPr>
        <p:blipFill>
          <a:blip r:embed="rId4"/>
          <a:stretch>
            <a:fillRect/>
          </a:stretch>
        </p:blipFill>
        <p:spPr>
          <a:xfrm>
            <a:off x="7579018" y="1023606"/>
            <a:ext cx="4391517" cy="5683354"/>
          </a:xfrm>
          <a:prstGeom prst="rect">
            <a:avLst/>
          </a:prstGeom>
          <a:ln w="12700">
            <a:miter lim="400000"/>
          </a:ln>
        </p:spPr>
      </p:pic>
      <p:pic>
        <p:nvPicPr>
          <p:cNvPr id="188" name="Picture 3" descr="Picture 3"/>
          <p:cNvPicPr>
            <a:picLocks noChangeAspect="1"/>
          </p:cNvPicPr>
          <p:nvPr/>
        </p:nvPicPr>
        <p:blipFill>
          <a:blip r:embed="rId5"/>
          <a:stretch>
            <a:fillRect/>
          </a:stretch>
        </p:blipFill>
        <p:spPr>
          <a:xfrm>
            <a:off x="3399570" y="2733239"/>
            <a:ext cx="5586392" cy="1391520"/>
          </a:xfrm>
          <a:prstGeom prst="rect">
            <a:avLst/>
          </a:prstGeom>
          <a:ln w="12700">
            <a:miter lim="400000"/>
          </a:ln>
        </p:spPr>
      </p:pic>
      <p:sp>
        <p:nvSpPr>
          <p:cNvPr id="189" name="Arrow: Right 14"/>
          <p:cNvSpPr/>
          <p:nvPr/>
        </p:nvSpPr>
        <p:spPr>
          <a:xfrm>
            <a:off x="9367228" y="1229095"/>
            <a:ext cx="467653" cy="377056"/>
          </a:xfrm>
          <a:prstGeom prst="rightArrow">
            <a:avLst>
              <a:gd name="adj1" fmla="val 50000"/>
              <a:gd name="adj2" fmla="val 50000"/>
            </a:avLst>
          </a:prstGeom>
          <a:solidFill>
            <a:srgbClr val="FF0000"/>
          </a:solidFill>
          <a:ln w="12700">
            <a:solidFill>
              <a:srgbClr val="32538F"/>
            </a:solidFill>
            <a:miter/>
          </a:ln>
        </p:spPr>
        <p:txBody>
          <a:bodyPr lIns="45719" rIns="45719" anchor="ctr"/>
          <a:lstStyle/>
          <a:p>
            <a:pPr algn="ctr">
              <a:defRPr>
                <a:solidFill>
                  <a:srgbClr val="FFFFFF"/>
                </a:solidFill>
              </a:defRPr>
            </a:pPr>
            <a:endParaRPr/>
          </a:p>
        </p:txBody>
      </p:sp>
      <p:pic>
        <p:nvPicPr>
          <p:cNvPr id="8" name="Picture 7" descr="Text&#10;&#10;Description automatically generated with low confidence">
            <a:extLst>
              <a:ext uri="{FF2B5EF4-FFF2-40B4-BE49-F238E27FC236}">
                <a16:creationId xmlns:a16="http://schemas.microsoft.com/office/drawing/2014/main" id="{C26B842E-D51C-485E-994D-FFB45DD2EB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2158" y="5624584"/>
            <a:ext cx="738896" cy="711274"/>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191" name="TextBox 21"/>
          <p:cNvSpPr txBox="1"/>
          <p:nvPr/>
        </p:nvSpPr>
        <p:spPr>
          <a:xfrm>
            <a:off x="347131" y="149398"/>
            <a:ext cx="11497738"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effectLst>
                  <a:outerShdw blurRad="38100" dist="38100" dir="2700000" rotWithShape="0">
                    <a:srgbClr val="000000">
                      <a:alpha val="43137"/>
                    </a:srgbClr>
                  </a:outerShdw>
                </a:effectLst>
              </a:defRPr>
            </a:lvl1pPr>
          </a:lstStyle>
          <a:p>
            <a:r>
              <a:rPr lang="en-US" dirty="0"/>
              <a:t>Not only will your property be on tons of websites, but I will also create a website specifically for your property. My </a:t>
            </a:r>
            <a:r>
              <a:rPr dirty="0"/>
              <a:t> property websites have </a:t>
            </a:r>
            <a:r>
              <a:rPr lang="en-US" dirty="0"/>
              <a:t>buyer</a:t>
            </a:r>
            <a:r>
              <a:rPr dirty="0"/>
              <a:t> capture “opt-in” pop ups</a:t>
            </a:r>
            <a:r>
              <a:rPr lang="en-US" dirty="0"/>
              <a:t> to</a:t>
            </a:r>
            <a:r>
              <a:rPr dirty="0"/>
              <a:t> capture the contact information of the person looking at your home for </a:t>
            </a:r>
            <a:r>
              <a:rPr lang="en-US" dirty="0"/>
              <a:t>immediate </a:t>
            </a:r>
            <a:r>
              <a:rPr dirty="0"/>
              <a:t>follow</a:t>
            </a:r>
            <a:r>
              <a:rPr lang="en-US" dirty="0"/>
              <a:t> </a:t>
            </a:r>
            <a:r>
              <a:rPr dirty="0"/>
              <a:t>up.</a:t>
            </a:r>
          </a:p>
        </p:txBody>
      </p:sp>
      <p:pic>
        <p:nvPicPr>
          <p:cNvPr id="192" name="Picture 2" descr="Picture 2"/>
          <p:cNvPicPr>
            <a:picLocks noChangeAspect="1"/>
          </p:cNvPicPr>
          <p:nvPr/>
        </p:nvPicPr>
        <p:blipFill>
          <a:blip r:embed="rId2"/>
          <a:stretch>
            <a:fillRect/>
          </a:stretch>
        </p:blipFill>
        <p:spPr>
          <a:xfrm>
            <a:off x="629264" y="1615388"/>
            <a:ext cx="9330813" cy="4650828"/>
          </a:xfrm>
          <a:prstGeom prst="rect">
            <a:avLst/>
          </a:prstGeom>
          <a:ln w="12700">
            <a:miter lim="400000"/>
          </a:ln>
        </p:spPr>
      </p:pic>
      <p:pic>
        <p:nvPicPr>
          <p:cNvPr id="193" name="Picture 5" descr="Picture 5"/>
          <p:cNvPicPr>
            <a:picLocks noChangeAspect="1"/>
          </p:cNvPicPr>
          <p:nvPr/>
        </p:nvPicPr>
        <p:blipFill>
          <a:blip r:embed="rId3"/>
          <a:stretch>
            <a:fillRect/>
          </a:stretch>
        </p:blipFill>
        <p:spPr>
          <a:xfrm>
            <a:off x="8854267" y="1354158"/>
            <a:ext cx="3467101" cy="5372101"/>
          </a:xfrm>
          <a:prstGeom prst="rect">
            <a:avLst/>
          </a:prstGeom>
          <a:ln w="12700">
            <a:miter lim="400000"/>
          </a:ln>
        </p:spPr>
      </p:pic>
      <p:pic>
        <p:nvPicPr>
          <p:cNvPr id="5" name="Picture 4" descr="Text&#10;&#10;Description automatically generated with low confidence">
            <a:extLst>
              <a:ext uri="{FF2B5EF4-FFF2-40B4-BE49-F238E27FC236}">
                <a16:creationId xmlns:a16="http://schemas.microsoft.com/office/drawing/2014/main" id="{889669A8-DF8F-497E-9CF9-DA1AF7E3E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994" y="1468404"/>
            <a:ext cx="738896" cy="711274"/>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195" name="TextBox 21"/>
          <p:cNvSpPr txBox="1"/>
          <p:nvPr/>
        </p:nvSpPr>
        <p:spPr>
          <a:xfrm>
            <a:off x="1302429" y="275773"/>
            <a:ext cx="958714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effectLst>
                  <a:outerShdw blurRad="38100" dist="38100" dir="2700000" rotWithShape="0">
                    <a:srgbClr val="000000">
                      <a:alpha val="43137"/>
                    </a:srgbClr>
                  </a:outerShdw>
                </a:effectLst>
              </a:defRPr>
            </a:lvl1pPr>
          </a:lstStyle>
          <a:p>
            <a:r>
              <a:rPr lang="en-US" dirty="0"/>
              <a:t>I will</a:t>
            </a:r>
            <a:r>
              <a:rPr dirty="0"/>
              <a:t> also show off your home with a full screen animated / virtual tour that we share in our MLS.  This virtual tour gets syndicated to all of the big listing </a:t>
            </a:r>
            <a:r>
              <a:rPr lang="en-US" dirty="0"/>
              <a:t>portals.</a:t>
            </a:r>
            <a:endParaRPr dirty="0"/>
          </a:p>
        </p:txBody>
      </p:sp>
      <p:pic>
        <p:nvPicPr>
          <p:cNvPr id="196" name="Picture 3" descr="Picture 3"/>
          <p:cNvPicPr>
            <a:picLocks noChangeAspect="1"/>
          </p:cNvPicPr>
          <p:nvPr/>
        </p:nvPicPr>
        <p:blipFill>
          <a:blip r:embed="rId2"/>
          <a:stretch>
            <a:fillRect/>
          </a:stretch>
        </p:blipFill>
        <p:spPr>
          <a:xfrm>
            <a:off x="1128407" y="1439437"/>
            <a:ext cx="9935184" cy="4936545"/>
          </a:xfrm>
          <a:prstGeom prst="rect">
            <a:avLst/>
          </a:prstGeom>
          <a:ln w="12700">
            <a:miter lim="400000"/>
          </a:ln>
        </p:spPr>
      </p:pic>
      <p:pic>
        <p:nvPicPr>
          <p:cNvPr id="4" name="Picture 3" descr="Text&#10;&#10;Description automatically generated with low confidence">
            <a:extLst>
              <a:ext uri="{FF2B5EF4-FFF2-40B4-BE49-F238E27FC236}">
                <a16:creationId xmlns:a16="http://schemas.microsoft.com/office/drawing/2014/main" id="{D869B005-EE29-485A-B753-7564982D8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130" y="1362269"/>
            <a:ext cx="738896" cy="711274"/>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98" name="Picture 2" descr="Picture 2"/>
          <p:cNvPicPr>
            <a:picLocks noChangeAspect="1"/>
          </p:cNvPicPr>
          <p:nvPr/>
        </p:nvPicPr>
        <p:blipFill>
          <a:blip r:embed="rId2"/>
          <a:stretch>
            <a:fillRect/>
          </a:stretch>
        </p:blipFill>
        <p:spPr>
          <a:xfrm>
            <a:off x="590919" y="1229095"/>
            <a:ext cx="7059842" cy="4708860"/>
          </a:xfrm>
          <a:prstGeom prst="rect">
            <a:avLst/>
          </a:prstGeom>
          <a:ln w="12700">
            <a:miter lim="400000"/>
          </a:ln>
        </p:spPr>
      </p:pic>
      <p:sp>
        <p:nvSpPr>
          <p:cNvPr id="199" name="TextBox 21"/>
          <p:cNvSpPr txBox="1"/>
          <p:nvPr/>
        </p:nvSpPr>
        <p:spPr>
          <a:xfrm>
            <a:off x="578410" y="141324"/>
            <a:ext cx="11374261" cy="917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rgbClr val="FFFFFF"/>
                </a:solidFill>
                <a:effectLst>
                  <a:outerShdw blurRad="38100" dist="38100" dir="2700000" rotWithShape="0">
                    <a:srgbClr val="000000">
                      <a:alpha val="43137"/>
                    </a:srgbClr>
                  </a:outerShdw>
                </a:effectLst>
              </a:defRPr>
            </a:lvl1pPr>
          </a:lstStyle>
          <a:p>
            <a:r>
              <a:rPr lang="en-US" dirty="0"/>
              <a:t>I can also </a:t>
            </a:r>
            <a:r>
              <a:rPr dirty="0"/>
              <a:t>create a </a:t>
            </a:r>
            <a:r>
              <a:rPr lang="en-US" dirty="0"/>
              <a:t>v</a:t>
            </a:r>
            <a:r>
              <a:rPr dirty="0"/>
              <a:t>ideo </a:t>
            </a:r>
            <a:r>
              <a:rPr lang="en-US" dirty="0"/>
              <a:t>walk-t</a:t>
            </a:r>
            <a:r>
              <a:rPr dirty="0"/>
              <a:t>hru with </a:t>
            </a:r>
            <a:r>
              <a:rPr lang="en-US" dirty="0"/>
              <a:t>my </a:t>
            </a:r>
            <a:r>
              <a:rPr dirty="0"/>
              <a:t>mobile app. These </a:t>
            </a:r>
            <a:r>
              <a:rPr lang="en-US" dirty="0"/>
              <a:t>w</a:t>
            </a:r>
            <a:r>
              <a:rPr dirty="0"/>
              <a:t>alk-</a:t>
            </a:r>
            <a:r>
              <a:rPr lang="en-US" dirty="0"/>
              <a:t>t</a:t>
            </a:r>
            <a:r>
              <a:rPr dirty="0"/>
              <a:t>hru videos get the best response because they’re so personal and “real”.  </a:t>
            </a:r>
            <a:r>
              <a:rPr lang="en-US" dirty="0"/>
              <a:t>If one picture is worth a thousand words, what’s a video worth? </a:t>
            </a:r>
            <a:r>
              <a:rPr dirty="0"/>
              <a:t>Buyers appreciate these genuine walk-thru videos as they feel they get a genuine feel for your property.</a:t>
            </a:r>
          </a:p>
        </p:txBody>
      </p:sp>
      <p:pic>
        <p:nvPicPr>
          <p:cNvPr id="200" name="Picture 6" descr="Picture 6"/>
          <p:cNvPicPr>
            <a:picLocks noChangeAspect="1"/>
          </p:cNvPicPr>
          <p:nvPr/>
        </p:nvPicPr>
        <p:blipFill>
          <a:blip r:embed="rId3"/>
          <a:stretch>
            <a:fillRect/>
          </a:stretch>
        </p:blipFill>
        <p:spPr>
          <a:xfrm>
            <a:off x="6469493" y="910386"/>
            <a:ext cx="4870823" cy="590433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with a pool&#10;&#10;Description automatically generated with low confidence">
            <a:extLst>
              <a:ext uri="{FF2B5EF4-FFF2-40B4-BE49-F238E27FC236}">
                <a16:creationId xmlns:a16="http://schemas.microsoft.com/office/drawing/2014/main" id="{1F73D998-B04F-4AE8-9269-23E065F9D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3" name="TextBox 19"/>
          <p:cNvSpPr txBox="1"/>
          <p:nvPr/>
        </p:nvSpPr>
        <p:spPr>
          <a:xfrm>
            <a:off x="2994866" y="1043790"/>
            <a:ext cx="6202268" cy="2800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5400" b="1">
                <a:solidFill>
                  <a:srgbClr val="FFFFFF"/>
                </a:solidFill>
                <a:effectLst>
                  <a:outerShdw blurRad="38100" dist="38100" dir="2700000" rotWithShape="0">
                    <a:srgbClr val="000000">
                      <a:alpha val="43137"/>
                    </a:srgbClr>
                  </a:outerShdw>
                </a:effectLst>
                <a:latin typeface="Myriad Pro"/>
                <a:ea typeface="Myriad Pro"/>
                <a:cs typeface="Myriad Pro"/>
                <a:sym typeface="Myriad Pro"/>
              </a:defRPr>
            </a:lvl1pPr>
          </a:lstStyle>
          <a:p>
            <a:r>
              <a:rPr lang="en-US" sz="4400" dirty="0"/>
              <a:t>Since no one else is going to offer you all of these unique things, l</a:t>
            </a:r>
            <a:r>
              <a:rPr sz="4400" dirty="0"/>
              <a:t>et’s </a:t>
            </a:r>
            <a:r>
              <a:rPr lang="en-US" sz="4400" dirty="0"/>
              <a:t>g</a:t>
            </a:r>
            <a:r>
              <a:rPr sz="4400" dirty="0"/>
              <a:t>et </a:t>
            </a:r>
            <a:r>
              <a:rPr lang="en-US" sz="4400" dirty="0"/>
              <a:t>s</a:t>
            </a:r>
            <a:r>
              <a:rPr sz="4400" dirty="0"/>
              <a:t>tarted!</a:t>
            </a:r>
          </a:p>
        </p:txBody>
      </p:sp>
      <p:pic>
        <p:nvPicPr>
          <p:cNvPr id="5" name="Picture 4" descr="Icon&#10;&#10;Description automatically generated">
            <a:extLst>
              <a:ext uri="{FF2B5EF4-FFF2-40B4-BE49-F238E27FC236}">
                <a16:creationId xmlns:a16="http://schemas.microsoft.com/office/drawing/2014/main" id="{E8685962-D0E6-4D55-97BB-4C3951824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921" y="4520052"/>
            <a:ext cx="1294158" cy="1294158"/>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amily sitting on a couch&#10;&#10;Description automatically generated with low confidence">
            <a:extLst>
              <a:ext uri="{FF2B5EF4-FFF2-40B4-BE49-F238E27FC236}">
                <a16:creationId xmlns:a16="http://schemas.microsoft.com/office/drawing/2014/main" id="{9B0827CD-CE80-4A32-B2C5-C3120754F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19"/>
          <p:cNvSpPr txBox="1"/>
          <p:nvPr/>
        </p:nvSpPr>
        <p:spPr>
          <a:xfrm>
            <a:off x="1724881" y="620917"/>
            <a:ext cx="8742237" cy="575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5400" b="1">
                <a:solidFill>
                  <a:srgbClr val="FFFFFF"/>
                </a:solidFill>
                <a:effectLst>
                  <a:outerShdw blurRad="38100" dist="38100" dir="2700000" rotWithShape="0">
                    <a:srgbClr val="000000">
                      <a:alpha val="43137"/>
                    </a:srgbClr>
                  </a:outerShdw>
                </a:effectLst>
                <a:latin typeface="Myriad Pro"/>
                <a:ea typeface="Myriad Pro"/>
                <a:cs typeface="Myriad Pro"/>
                <a:sym typeface="Myriad Pro"/>
              </a:defRPr>
            </a:lvl1pPr>
          </a:lstStyle>
          <a:p>
            <a:r>
              <a:rPr lang="en-US" sz="2800" dirty="0"/>
              <a:t>In 2020 consumer research suggested that at least 78% of all U.S. households used streaming TV devices like Roku, Amazon Fire TV, Apple TV, etc. It’s estimated that number to be around 232 million people. This number has been growing each year.</a:t>
            </a:r>
            <a:br>
              <a:rPr lang="en-US" sz="2800" dirty="0"/>
            </a:br>
            <a:br>
              <a:rPr lang="en-US" sz="2800" dirty="0"/>
            </a:br>
            <a:r>
              <a:rPr lang="en-US" sz="4000" dirty="0"/>
              <a:t>List with me and I will feature your property on Roku, Amazon Fire TV, Apple TV, and Android/Google TV.</a:t>
            </a:r>
            <a:br>
              <a:rPr lang="en-US" sz="4000" dirty="0"/>
            </a:br>
            <a:br>
              <a:rPr lang="en-US" sz="4000" dirty="0"/>
            </a:br>
            <a:r>
              <a:rPr lang="en-US" sz="4000" dirty="0"/>
              <a:t>How?</a:t>
            </a:r>
            <a:endParaRPr sz="4000" dirty="0"/>
          </a:p>
        </p:txBody>
      </p:sp>
    </p:spTree>
    <p:extLst>
      <p:ext uri="{BB962C8B-B14F-4D97-AF65-F5344CB8AC3E}">
        <p14:creationId xmlns:p14="http://schemas.microsoft.com/office/powerpoint/2010/main" val="35119665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descr="Picture 2"/>
          <p:cNvPicPr>
            <a:picLocks noChangeAspect="1"/>
          </p:cNvPicPr>
          <p:nvPr/>
        </p:nvPicPr>
        <p:blipFill>
          <a:blip r:embed="rId2"/>
          <a:srcRect l="7094"/>
          <a:stretch>
            <a:fillRect/>
          </a:stretch>
        </p:blipFill>
        <p:spPr>
          <a:xfrm>
            <a:off x="19" y="1282"/>
            <a:ext cx="12191850" cy="6856650"/>
          </a:xfrm>
          <a:prstGeom prst="rect">
            <a:avLst/>
          </a:prstGeom>
          <a:ln w="12700">
            <a:miter lim="400000"/>
          </a:ln>
        </p:spPr>
      </p:pic>
      <p:pic>
        <p:nvPicPr>
          <p:cNvPr id="98" name="Picture 4" descr="Picture 4"/>
          <p:cNvPicPr>
            <a:picLocks noChangeAspect="1"/>
          </p:cNvPicPr>
          <p:nvPr/>
        </p:nvPicPr>
        <p:blipFill>
          <a:blip r:embed="rId3"/>
          <a:stretch>
            <a:fillRect/>
          </a:stretch>
        </p:blipFill>
        <p:spPr>
          <a:xfrm>
            <a:off x="524228" y="252215"/>
            <a:ext cx="2857501" cy="923926"/>
          </a:xfrm>
          <a:prstGeom prst="rect">
            <a:avLst/>
          </a:prstGeom>
          <a:ln w="12700">
            <a:miter lim="400000"/>
          </a:ln>
        </p:spPr>
      </p:pic>
      <p:pic>
        <p:nvPicPr>
          <p:cNvPr id="99" name="Picture 3" descr="Picture 3"/>
          <p:cNvPicPr>
            <a:picLocks noChangeAspect="1"/>
          </p:cNvPicPr>
          <p:nvPr/>
        </p:nvPicPr>
        <p:blipFill>
          <a:blip r:embed="rId4"/>
          <a:stretch>
            <a:fillRect/>
          </a:stretch>
        </p:blipFill>
        <p:spPr>
          <a:xfrm>
            <a:off x="3559638" y="381745"/>
            <a:ext cx="2015705" cy="747547"/>
          </a:xfrm>
          <a:prstGeom prst="rect">
            <a:avLst/>
          </a:prstGeom>
          <a:ln w="12700">
            <a:miter lim="400000"/>
          </a:ln>
        </p:spPr>
      </p:pic>
      <p:sp>
        <p:nvSpPr>
          <p:cNvPr id="100" name="TextBox 5"/>
          <p:cNvSpPr txBox="1"/>
          <p:nvPr/>
        </p:nvSpPr>
        <p:spPr>
          <a:xfrm>
            <a:off x="524227" y="1427074"/>
            <a:ext cx="4437596"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effectLst>
                  <a:outerShdw blurRad="38100" dist="38100" dir="2700000" rotWithShape="0">
                    <a:srgbClr val="000000">
                      <a:alpha val="43137"/>
                    </a:srgbClr>
                  </a:outerShdw>
                </a:effectLst>
              </a:defRPr>
            </a:lvl1pPr>
          </a:lstStyle>
          <a:p>
            <a:r>
              <a:rPr dirty="0" err="1"/>
              <a:t>MoveTube</a:t>
            </a:r>
            <a:r>
              <a:rPr dirty="0"/>
              <a:t>® is the only interactive national real estate search portal available on all the popular streaming television devices.</a:t>
            </a:r>
            <a:br>
              <a:rPr lang="en-US" dirty="0"/>
            </a:br>
            <a:br>
              <a:rPr lang="en-US" dirty="0"/>
            </a:br>
            <a:r>
              <a:rPr lang="en-US" dirty="0"/>
              <a:t>Why Consumers are preferring it over real estate website portals and mobile apps:</a:t>
            </a:r>
            <a:endParaRPr dirty="0"/>
          </a:p>
        </p:txBody>
      </p:sp>
      <p:sp>
        <p:nvSpPr>
          <p:cNvPr id="101" name="TextBox 9"/>
          <p:cNvSpPr txBox="1"/>
          <p:nvPr/>
        </p:nvSpPr>
        <p:spPr>
          <a:xfrm>
            <a:off x="524226" y="3345001"/>
            <a:ext cx="4617873"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400" i="1">
                <a:solidFill>
                  <a:srgbClr val="FFFFFF"/>
                </a:solidFill>
              </a:defRPr>
            </a:pPr>
            <a:r>
              <a:rPr dirty="0"/>
              <a:t>“Once we found </a:t>
            </a:r>
            <a:r>
              <a:rPr dirty="0" err="1"/>
              <a:t>MoveTube</a:t>
            </a:r>
            <a:r>
              <a:rPr dirty="0"/>
              <a:t> on Roku we stopped using Z</a:t>
            </a:r>
            <a:r>
              <a:rPr lang="en-US" dirty="0"/>
              <a:t>illo</a:t>
            </a:r>
            <a:r>
              <a:rPr dirty="0"/>
              <a:t>w. When we got used to the large photos on our 70 inch 4K TV screen we didn’t want to go back to using the phone or PC. Our home search is now a family entertainment event.” </a:t>
            </a:r>
            <a:br>
              <a:rPr dirty="0"/>
            </a:br>
            <a:r>
              <a:rPr dirty="0"/>
              <a:t>                                                                                   </a:t>
            </a:r>
            <a:r>
              <a:rPr lang="en-US" dirty="0"/>
              <a:t> </a:t>
            </a:r>
            <a:br>
              <a:rPr lang="en-US" dirty="0"/>
            </a:br>
            <a:r>
              <a:rPr lang="en-US" dirty="0"/>
              <a:t>                                                                                         Tim Jensen</a:t>
            </a:r>
            <a:endParaRPr sz="1000" dirty="0"/>
          </a:p>
        </p:txBody>
      </p:sp>
      <p:sp>
        <p:nvSpPr>
          <p:cNvPr id="102" name="TextBox 12"/>
          <p:cNvSpPr txBox="1"/>
          <p:nvPr/>
        </p:nvSpPr>
        <p:spPr>
          <a:xfrm>
            <a:off x="10326415" y="5287057"/>
            <a:ext cx="1780995" cy="1604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a:solidFill>
                  <a:srgbClr val="FFFFFF"/>
                </a:solidFill>
              </a:defRPr>
            </a:pPr>
            <a:r>
              <a:rPr dirty="0"/>
              <a:t>Music feature powered by</a:t>
            </a:r>
          </a:p>
          <a:p>
            <a:pPr>
              <a:defRPr sz="1200">
                <a:solidFill>
                  <a:srgbClr val="FFFFFF"/>
                </a:solidFill>
              </a:defRPr>
            </a:pPr>
            <a:endParaRPr dirty="0"/>
          </a:p>
          <a:p>
            <a:pPr>
              <a:defRPr sz="1200">
                <a:solidFill>
                  <a:srgbClr val="FFFFFF"/>
                </a:solidFill>
              </a:defRPr>
            </a:pPr>
            <a:endParaRPr dirty="0"/>
          </a:p>
          <a:p>
            <a:pPr>
              <a:defRPr sz="1200">
                <a:solidFill>
                  <a:srgbClr val="FFFFFF"/>
                </a:solidFill>
              </a:defRPr>
            </a:pPr>
            <a:endParaRPr dirty="0"/>
          </a:p>
          <a:p>
            <a:pPr>
              <a:defRPr sz="1200">
                <a:solidFill>
                  <a:srgbClr val="FFFFFF"/>
                </a:solidFill>
              </a:defRPr>
            </a:pPr>
            <a:endParaRPr dirty="0"/>
          </a:p>
          <a:p>
            <a:pPr>
              <a:defRPr sz="1200">
                <a:solidFill>
                  <a:srgbClr val="FFFFFF"/>
                </a:solidFill>
              </a:defRPr>
            </a:pPr>
            <a:endParaRPr dirty="0"/>
          </a:p>
          <a:p>
            <a:pPr>
              <a:defRPr sz="1200">
                <a:solidFill>
                  <a:srgbClr val="FFFFFF"/>
                </a:solidFill>
              </a:defRPr>
            </a:pPr>
            <a:br>
              <a:rPr dirty="0"/>
            </a:br>
            <a:r>
              <a:rPr dirty="0"/>
              <a:t>© 202</a:t>
            </a:r>
            <a:r>
              <a:rPr lang="en-US" dirty="0"/>
              <a:t>2</a:t>
            </a:r>
            <a:r>
              <a:rPr dirty="0"/>
              <a:t> iHeartMedia, Inc</a:t>
            </a:r>
            <a:r>
              <a:rPr dirty="0">
                <a:solidFill>
                  <a:srgbClr val="717277"/>
                </a:solidFill>
                <a:latin typeface="Helvetica Neue"/>
                <a:ea typeface="Helvetica Neue"/>
                <a:cs typeface="Helvetica Neue"/>
                <a:sym typeface="Helvetica Neue"/>
              </a:rPr>
              <a:t>.</a:t>
            </a:r>
          </a:p>
        </p:txBody>
      </p:sp>
      <p:pic>
        <p:nvPicPr>
          <p:cNvPr id="103" name="Picture 10" descr="Picture 10"/>
          <p:cNvPicPr>
            <a:picLocks noChangeAspect="1"/>
          </p:cNvPicPr>
          <p:nvPr/>
        </p:nvPicPr>
        <p:blipFill>
          <a:blip r:embed="rId5"/>
          <a:stretch>
            <a:fillRect/>
          </a:stretch>
        </p:blipFill>
        <p:spPr>
          <a:xfrm>
            <a:off x="10431240" y="5461589"/>
            <a:ext cx="1571346" cy="1220599"/>
          </a:xfrm>
          <a:prstGeom prst="rect">
            <a:avLst/>
          </a:prstGeom>
          <a:ln w="12700">
            <a:miter lim="400000"/>
          </a:ln>
        </p:spPr>
      </p:pic>
      <p:pic>
        <p:nvPicPr>
          <p:cNvPr id="104" name="Picture 6" descr="Picture 6"/>
          <p:cNvPicPr>
            <a:picLocks noChangeAspect="1"/>
          </p:cNvPicPr>
          <p:nvPr/>
        </p:nvPicPr>
        <p:blipFill>
          <a:blip r:embed="rId6"/>
          <a:stretch>
            <a:fillRect/>
          </a:stretch>
        </p:blipFill>
        <p:spPr>
          <a:xfrm>
            <a:off x="5607374" y="374573"/>
            <a:ext cx="721745" cy="754719"/>
          </a:xfrm>
          <a:prstGeom prst="rect">
            <a:avLst/>
          </a:prstGeom>
          <a:ln w="12700">
            <a:miter lim="400000"/>
          </a:ln>
        </p:spPr>
      </p:pic>
      <p:sp>
        <p:nvSpPr>
          <p:cNvPr id="11" name="TextBox 9">
            <a:extLst>
              <a:ext uri="{FF2B5EF4-FFF2-40B4-BE49-F238E27FC236}">
                <a16:creationId xmlns:a16="http://schemas.microsoft.com/office/drawing/2014/main" id="{ADA93FFA-BCE5-4D7D-9283-FCE09FD68501}"/>
              </a:ext>
            </a:extLst>
          </p:cNvPr>
          <p:cNvSpPr txBox="1"/>
          <p:nvPr/>
        </p:nvSpPr>
        <p:spPr>
          <a:xfrm>
            <a:off x="524225" y="4839849"/>
            <a:ext cx="4617873" cy="1600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400" i="1">
                <a:solidFill>
                  <a:srgbClr val="FFFFFF"/>
                </a:solidFill>
              </a:defRPr>
            </a:pPr>
            <a:r>
              <a:rPr dirty="0"/>
              <a:t>“</a:t>
            </a:r>
            <a:r>
              <a:rPr lang="en-US" dirty="0"/>
              <a:t>We like this much better than real estate mobile apps or websites because the photos are much bigger on the TV. We can also do house search as a family now. The background music is so relaxing and house hunting is actually fun with this.”.</a:t>
            </a:r>
            <a:r>
              <a:rPr dirty="0"/>
              <a:t> </a:t>
            </a:r>
            <a:br>
              <a:rPr dirty="0"/>
            </a:br>
            <a:r>
              <a:rPr dirty="0"/>
              <a:t>                                                                                   </a:t>
            </a:r>
            <a:r>
              <a:rPr lang="en-US" dirty="0"/>
              <a:t> </a:t>
            </a:r>
            <a:br>
              <a:rPr lang="en-US" dirty="0"/>
            </a:br>
            <a:r>
              <a:rPr lang="en-US" dirty="0"/>
              <a:t>                                                                                         Angela Schick</a:t>
            </a:r>
            <a:endParaRPr sz="10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07" name="Picture 23" descr="Picture 23"/>
          <p:cNvPicPr>
            <a:picLocks noChangeAspect="1"/>
          </p:cNvPicPr>
          <p:nvPr/>
        </p:nvPicPr>
        <p:blipFill>
          <a:blip r:embed="rId2"/>
          <a:stretch>
            <a:fillRect/>
          </a:stretch>
        </p:blipFill>
        <p:spPr>
          <a:xfrm>
            <a:off x="6439582" y="3682153"/>
            <a:ext cx="4547288" cy="2657200"/>
          </a:xfrm>
          <a:prstGeom prst="rect">
            <a:avLst/>
          </a:prstGeom>
          <a:ln w="12700">
            <a:miter lim="400000"/>
          </a:ln>
        </p:spPr>
      </p:pic>
      <p:pic>
        <p:nvPicPr>
          <p:cNvPr id="108" name="Picture 20" descr="Picture 20"/>
          <p:cNvPicPr>
            <a:picLocks noChangeAspect="1"/>
          </p:cNvPicPr>
          <p:nvPr/>
        </p:nvPicPr>
        <p:blipFill>
          <a:blip r:embed="rId2"/>
          <a:stretch>
            <a:fillRect/>
          </a:stretch>
        </p:blipFill>
        <p:spPr>
          <a:xfrm>
            <a:off x="1083873" y="3683541"/>
            <a:ext cx="4547289" cy="2657199"/>
          </a:xfrm>
          <a:prstGeom prst="rect">
            <a:avLst/>
          </a:prstGeom>
          <a:ln w="12700">
            <a:miter lim="400000"/>
          </a:ln>
        </p:spPr>
      </p:pic>
      <p:pic>
        <p:nvPicPr>
          <p:cNvPr id="109" name="Picture 22" descr="Picture 22"/>
          <p:cNvPicPr>
            <a:picLocks noChangeAspect="1"/>
          </p:cNvPicPr>
          <p:nvPr/>
        </p:nvPicPr>
        <p:blipFill>
          <a:blip r:embed="rId2"/>
          <a:stretch>
            <a:fillRect/>
          </a:stretch>
        </p:blipFill>
        <p:spPr>
          <a:xfrm>
            <a:off x="6388563" y="552203"/>
            <a:ext cx="4547289" cy="2657200"/>
          </a:xfrm>
          <a:prstGeom prst="rect">
            <a:avLst/>
          </a:prstGeom>
          <a:ln w="12700">
            <a:miter lim="400000"/>
          </a:ln>
        </p:spPr>
      </p:pic>
      <p:pic>
        <p:nvPicPr>
          <p:cNvPr id="110" name="Picture 9" descr="Picture 9"/>
          <p:cNvPicPr>
            <a:picLocks noChangeAspect="1"/>
          </p:cNvPicPr>
          <p:nvPr/>
        </p:nvPicPr>
        <p:blipFill>
          <a:blip r:embed="rId2"/>
          <a:stretch>
            <a:fillRect/>
          </a:stretch>
        </p:blipFill>
        <p:spPr>
          <a:xfrm>
            <a:off x="1054100" y="520361"/>
            <a:ext cx="4547288" cy="2657200"/>
          </a:xfrm>
          <a:prstGeom prst="rect">
            <a:avLst/>
          </a:prstGeom>
          <a:ln w="12700">
            <a:miter lim="400000"/>
          </a:ln>
        </p:spPr>
      </p:pic>
      <p:sp>
        <p:nvSpPr>
          <p:cNvPr id="111" name="TextBox 21"/>
          <p:cNvSpPr txBox="1"/>
          <p:nvPr/>
        </p:nvSpPr>
        <p:spPr>
          <a:xfrm>
            <a:off x="507369" y="85618"/>
            <a:ext cx="696295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b="1">
                <a:solidFill>
                  <a:srgbClr val="FFFFFF"/>
                </a:solidFill>
                <a:effectLst>
                  <a:outerShdw blurRad="38100" dist="38100" dir="2700000" rotWithShape="0">
                    <a:srgbClr val="000000">
                      <a:alpha val="43137"/>
                    </a:srgbClr>
                  </a:outerShdw>
                </a:effectLst>
              </a:defRPr>
            </a:lvl1pPr>
          </a:lstStyle>
          <a:p>
            <a:r>
              <a:rPr dirty="0"/>
              <a:t>Where </a:t>
            </a:r>
            <a:r>
              <a:rPr lang="en-US" dirty="0"/>
              <a:t>consumers are finding </a:t>
            </a:r>
            <a:r>
              <a:rPr dirty="0" err="1"/>
              <a:t>MoveTube</a:t>
            </a:r>
            <a:r>
              <a:rPr dirty="0"/>
              <a:t> on streaming television</a:t>
            </a:r>
            <a:r>
              <a:rPr lang="en-US" dirty="0"/>
              <a:t>.</a:t>
            </a:r>
            <a:endParaRPr dirty="0"/>
          </a:p>
        </p:txBody>
      </p:sp>
      <p:pic>
        <p:nvPicPr>
          <p:cNvPr id="112" name="Picture 2" descr="Picture 2"/>
          <p:cNvPicPr>
            <a:picLocks noChangeAspect="1"/>
          </p:cNvPicPr>
          <p:nvPr/>
        </p:nvPicPr>
        <p:blipFill>
          <a:blip r:embed="rId3"/>
          <a:stretch>
            <a:fillRect/>
          </a:stretch>
        </p:blipFill>
        <p:spPr>
          <a:xfrm>
            <a:off x="1120677" y="591064"/>
            <a:ext cx="4433381" cy="2493779"/>
          </a:xfrm>
          <a:prstGeom prst="rect">
            <a:avLst/>
          </a:prstGeom>
          <a:ln w="12700">
            <a:miter lim="400000"/>
          </a:ln>
        </p:spPr>
      </p:pic>
      <p:pic>
        <p:nvPicPr>
          <p:cNvPr id="113" name="Picture 11" descr="Picture 11"/>
          <p:cNvPicPr>
            <a:picLocks noChangeAspect="1"/>
          </p:cNvPicPr>
          <p:nvPr/>
        </p:nvPicPr>
        <p:blipFill>
          <a:blip r:embed="rId4"/>
          <a:stretch>
            <a:fillRect/>
          </a:stretch>
        </p:blipFill>
        <p:spPr>
          <a:xfrm>
            <a:off x="1189870" y="3774969"/>
            <a:ext cx="4348263" cy="2445899"/>
          </a:xfrm>
          <a:prstGeom prst="rect">
            <a:avLst/>
          </a:prstGeom>
          <a:ln w="12700">
            <a:miter lim="400000"/>
          </a:ln>
        </p:spPr>
      </p:pic>
      <p:sp>
        <p:nvSpPr>
          <p:cNvPr id="114" name="TextBox 24"/>
          <p:cNvSpPr txBox="1"/>
          <p:nvPr/>
        </p:nvSpPr>
        <p:spPr>
          <a:xfrm>
            <a:off x="1041134" y="3169253"/>
            <a:ext cx="4917129" cy="438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b="1">
                <a:solidFill>
                  <a:srgbClr val="FFFFFF"/>
                </a:solidFill>
                <a:effectLst>
                  <a:outerShdw blurRad="38100" dist="38100" dir="2700000" rotWithShape="0">
                    <a:srgbClr val="000000">
                      <a:alpha val="43137"/>
                    </a:srgbClr>
                  </a:outerShdw>
                </a:effectLst>
              </a:defRPr>
            </a:pPr>
            <a:r>
              <a:t>Roku: </a:t>
            </a:r>
            <a:r>
              <a:rPr b="0"/>
              <a:t>Always in the top 10 of its channel category and the only national real estate search app on Roku. Roku is the most popular TV device.</a:t>
            </a:r>
          </a:p>
        </p:txBody>
      </p:sp>
      <p:sp>
        <p:nvSpPr>
          <p:cNvPr id="115" name="TextBox 25"/>
          <p:cNvSpPr txBox="1"/>
          <p:nvPr/>
        </p:nvSpPr>
        <p:spPr>
          <a:xfrm>
            <a:off x="6443367" y="3149424"/>
            <a:ext cx="4193721" cy="438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b="1">
                <a:solidFill>
                  <a:srgbClr val="FFFFFF"/>
                </a:solidFill>
                <a:effectLst>
                  <a:outerShdw blurRad="38100" dist="38100" dir="2700000" rotWithShape="0">
                    <a:srgbClr val="000000">
                      <a:alpha val="43137"/>
                    </a:srgbClr>
                  </a:outerShdw>
                </a:effectLst>
              </a:defRPr>
            </a:pPr>
            <a:r>
              <a:t>Apple TV:  </a:t>
            </a:r>
            <a:r>
              <a:rPr b="0"/>
              <a:t>The highest rated real estate search app on Apple TV. Apple TV is very popular with iPhone and Mac users.</a:t>
            </a:r>
          </a:p>
        </p:txBody>
      </p:sp>
      <p:sp>
        <p:nvSpPr>
          <p:cNvPr id="116" name="TextBox 26"/>
          <p:cNvSpPr txBox="1"/>
          <p:nvPr/>
        </p:nvSpPr>
        <p:spPr>
          <a:xfrm>
            <a:off x="1074085" y="6294956"/>
            <a:ext cx="4917129" cy="438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b="1">
                <a:solidFill>
                  <a:srgbClr val="FFFFFF"/>
                </a:solidFill>
                <a:effectLst>
                  <a:outerShdw blurRad="38100" dist="38100" dir="2700000" rotWithShape="0">
                    <a:srgbClr val="000000">
                      <a:alpha val="43137"/>
                    </a:srgbClr>
                  </a:outerShdw>
                </a:effectLst>
              </a:defRPr>
            </a:pPr>
            <a:r>
              <a:t>Google/Android TV: </a:t>
            </a:r>
            <a:r>
              <a:rPr b="0"/>
              <a:t>The only interactive national real estate search app</a:t>
            </a:r>
          </a:p>
          <a:p>
            <a:pPr>
              <a:defRPr sz="1200">
                <a:solidFill>
                  <a:srgbClr val="FFFFFF"/>
                </a:solidFill>
                <a:effectLst>
                  <a:outerShdw blurRad="38100" dist="38100" dir="2700000" rotWithShape="0">
                    <a:srgbClr val="000000">
                      <a:alpha val="43137"/>
                    </a:srgbClr>
                  </a:outerShdw>
                </a:effectLst>
              </a:defRPr>
            </a:pPr>
            <a:r>
              <a:t>on this platform. Android TV is being built into many televisions today.</a:t>
            </a:r>
          </a:p>
        </p:txBody>
      </p:sp>
      <p:sp>
        <p:nvSpPr>
          <p:cNvPr id="117" name="TextBox 27"/>
          <p:cNvSpPr txBox="1"/>
          <p:nvPr/>
        </p:nvSpPr>
        <p:spPr>
          <a:xfrm>
            <a:off x="6361734" y="6314618"/>
            <a:ext cx="4917128" cy="438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b="1">
                <a:solidFill>
                  <a:srgbClr val="FFFFFF"/>
                </a:solidFill>
                <a:effectLst>
                  <a:outerShdw blurRad="38100" dist="38100" dir="2700000" rotWithShape="0">
                    <a:srgbClr val="000000">
                      <a:alpha val="43137"/>
                    </a:srgbClr>
                  </a:outerShdw>
                </a:effectLst>
              </a:defRPr>
            </a:pPr>
            <a:r>
              <a:t>Amazon Fire: </a:t>
            </a:r>
            <a:r>
              <a:rPr b="0"/>
              <a:t>The only interactive national real estate search app on this platform. Amazon Fire TV is the second most popular device behind Roku.</a:t>
            </a:r>
          </a:p>
        </p:txBody>
      </p:sp>
      <p:pic>
        <p:nvPicPr>
          <p:cNvPr id="118" name="Picture 28" descr="Picture 28"/>
          <p:cNvPicPr>
            <a:picLocks noChangeAspect="1"/>
          </p:cNvPicPr>
          <p:nvPr/>
        </p:nvPicPr>
        <p:blipFill>
          <a:blip r:embed="rId5"/>
          <a:stretch>
            <a:fillRect/>
          </a:stretch>
        </p:blipFill>
        <p:spPr>
          <a:xfrm>
            <a:off x="6486319" y="3712211"/>
            <a:ext cx="4449533" cy="2502861"/>
          </a:xfrm>
          <a:prstGeom prst="rect">
            <a:avLst/>
          </a:prstGeom>
          <a:ln w="12700">
            <a:miter lim="400000"/>
          </a:ln>
        </p:spPr>
      </p:pic>
      <p:pic>
        <p:nvPicPr>
          <p:cNvPr id="119" name="Picture 30" descr="Picture 30"/>
          <p:cNvPicPr>
            <a:picLocks noChangeAspect="1"/>
          </p:cNvPicPr>
          <p:nvPr/>
        </p:nvPicPr>
        <p:blipFill>
          <a:blip r:embed="rId6"/>
          <a:stretch>
            <a:fillRect/>
          </a:stretch>
        </p:blipFill>
        <p:spPr>
          <a:xfrm>
            <a:off x="6486319" y="628257"/>
            <a:ext cx="4380891" cy="2464251"/>
          </a:xfrm>
          <a:prstGeom prst="rect">
            <a:avLst/>
          </a:prstGeom>
          <a:ln w="12700">
            <a:miter lim="400000"/>
          </a:ln>
        </p:spPr>
      </p:pic>
      <p:pic>
        <p:nvPicPr>
          <p:cNvPr id="120" name="Picture 32" descr="Picture 32"/>
          <p:cNvPicPr>
            <a:picLocks noChangeAspect="1"/>
          </p:cNvPicPr>
          <p:nvPr/>
        </p:nvPicPr>
        <p:blipFill>
          <a:blip r:embed="rId7"/>
          <a:stretch>
            <a:fillRect/>
          </a:stretch>
        </p:blipFill>
        <p:spPr>
          <a:xfrm>
            <a:off x="5076597" y="448610"/>
            <a:ext cx="1018878" cy="1065426"/>
          </a:xfrm>
          <a:prstGeom prst="rect">
            <a:avLst/>
          </a:prstGeom>
          <a:ln w="12700">
            <a:miter lim="400000"/>
          </a:ln>
        </p:spPr>
      </p:pic>
      <p:pic>
        <p:nvPicPr>
          <p:cNvPr id="121" name="Picture 34" descr="Picture 34"/>
          <p:cNvPicPr>
            <a:picLocks noChangeAspect="1"/>
          </p:cNvPicPr>
          <p:nvPr/>
        </p:nvPicPr>
        <p:blipFill>
          <a:blip r:embed="rId8"/>
          <a:stretch>
            <a:fillRect/>
          </a:stretch>
        </p:blipFill>
        <p:spPr>
          <a:xfrm>
            <a:off x="10426411" y="511363"/>
            <a:ext cx="1018878" cy="1065426"/>
          </a:xfrm>
          <a:prstGeom prst="rect">
            <a:avLst/>
          </a:prstGeom>
          <a:ln w="12700">
            <a:miter lim="400000"/>
          </a:ln>
        </p:spPr>
      </p:pic>
      <p:pic>
        <p:nvPicPr>
          <p:cNvPr id="122" name="Picture 36" descr="Picture 36"/>
          <p:cNvPicPr>
            <a:picLocks noChangeAspect="1"/>
          </p:cNvPicPr>
          <p:nvPr/>
        </p:nvPicPr>
        <p:blipFill>
          <a:blip r:embed="rId9"/>
          <a:stretch>
            <a:fillRect/>
          </a:stretch>
        </p:blipFill>
        <p:spPr>
          <a:xfrm>
            <a:off x="5099149" y="3616319"/>
            <a:ext cx="1045455" cy="1093215"/>
          </a:xfrm>
          <a:prstGeom prst="rect">
            <a:avLst/>
          </a:prstGeom>
          <a:ln w="12700">
            <a:miter lim="400000"/>
          </a:ln>
        </p:spPr>
      </p:pic>
      <p:pic>
        <p:nvPicPr>
          <p:cNvPr id="123" name="Picture 38" descr="Picture 38"/>
          <p:cNvPicPr>
            <a:picLocks noChangeAspect="1"/>
          </p:cNvPicPr>
          <p:nvPr/>
        </p:nvPicPr>
        <p:blipFill>
          <a:blip r:embed="rId10"/>
          <a:stretch>
            <a:fillRect/>
          </a:stretch>
        </p:blipFill>
        <p:spPr>
          <a:xfrm>
            <a:off x="10455060" y="3588791"/>
            <a:ext cx="1045453" cy="109321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25" name="Picture 9" descr="Picture 9"/>
          <p:cNvPicPr>
            <a:picLocks noChangeAspect="1"/>
          </p:cNvPicPr>
          <p:nvPr/>
        </p:nvPicPr>
        <p:blipFill>
          <a:blip r:embed="rId2"/>
          <a:stretch>
            <a:fillRect/>
          </a:stretch>
        </p:blipFill>
        <p:spPr>
          <a:xfrm>
            <a:off x="482146" y="1091110"/>
            <a:ext cx="6637360" cy="3878527"/>
          </a:xfrm>
          <a:prstGeom prst="rect">
            <a:avLst/>
          </a:prstGeom>
          <a:ln w="12700">
            <a:miter lim="400000"/>
          </a:ln>
        </p:spPr>
      </p:pic>
      <p:sp>
        <p:nvSpPr>
          <p:cNvPr id="126" name="TextBox 21"/>
          <p:cNvSpPr txBox="1"/>
          <p:nvPr/>
        </p:nvSpPr>
        <p:spPr>
          <a:xfrm>
            <a:off x="712890" y="184798"/>
            <a:ext cx="959801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b="1">
                <a:solidFill>
                  <a:srgbClr val="FFFFFF"/>
                </a:solidFill>
                <a:effectLst>
                  <a:outerShdw blurRad="38100" dist="38100" dir="2700000" rotWithShape="0">
                    <a:srgbClr val="000000">
                      <a:alpha val="43137"/>
                    </a:srgbClr>
                  </a:outerShdw>
                </a:effectLst>
              </a:defRPr>
            </a:lvl1pPr>
          </a:lstStyle>
          <a:p>
            <a:r>
              <a:rPr lang="en-US" dirty="0"/>
              <a:t>Your listing will </a:t>
            </a:r>
            <a:r>
              <a:rPr dirty="0"/>
              <a:t>get premier placement and </a:t>
            </a:r>
            <a:r>
              <a:rPr lang="en-US" dirty="0"/>
              <a:t>will be </a:t>
            </a:r>
            <a:r>
              <a:rPr dirty="0"/>
              <a:t> enhanced with </a:t>
            </a:r>
            <a:r>
              <a:rPr lang="en-US" dirty="0"/>
              <a:t>a </a:t>
            </a:r>
            <a:r>
              <a:rPr dirty="0"/>
              <a:t>“movie” on </a:t>
            </a:r>
            <a:r>
              <a:rPr dirty="0" err="1"/>
              <a:t>MoveTube</a:t>
            </a:r>
            <a:r>
              <a:rPr dirty="0"/>
              <a:t>. </a:t>
            </a:r>
            <a:r>
              <a:rPr lang="en-US" dirty="0"/>
              <a:t>It will also </a:t>
            </a:r>
            <a:r>
              <a:rPr dirty="0"/>
              <a:t>appear on the home screen </a:t>
            </a:r>
            <a:r>
              <a:rPr lang="en-US" dirty="0"/>
              <a:t>in the “</a:t>
            </a:r>
            <a:r>
              <a:rPr dirty="0"/>
              <a:t>Just Listed</a:t>
            </a:r>
            <a:r>
              <a:rPr lang="en-US" dirty="0"/>
              <a:t>” area of people searching your location.</a:t>
            </a:r>
            <a:endParaRPr dirty="0"/>
          </a:p>
        </p:txBody>
      </p:sp>
      <p:pic>
        <p:nvPicPr>
          <p:cNvPr id="127" name="Picture 2" descr="Picture 2"/>
          <p:cNvPicPr>
            <a:picLocks noChangeAspect="1"/>
          </p:cNvPicPr>
          <p:nvPr/>
        </p:nvPicPr>
        <p:blipFill>
          <a:blip r:embed="rId3"/>
          <a:stretch>
            <a:fillRect/>
          </a:stretch>
        </p:blipFill>
        <p:spPr>
          <a:xfrm>
            <a:off x="574013" y="1196323"/>
            <a:ext cx="6461101" cy="3634369"/>
          </a:xfrm>
          <a:prstGeom prst="rect">
            <a:avLst/>
          </a:prstGeom>
          <a:ln w="12700">
            <a:miter lim="400000"/>
          </a:ln>
        </p:spPr>
      </p:pic>
      <p:pic>
        <p:nvPicPr>
          <p:cNvPr id="129" name="Picture 1" descr="Picture 1"/>
          <p:cNvPicPr>
            <a:picLocks noChangeAspect="1"/>
          </p:cNvPicPr>
          <p:nvPr/>
        </p:nvPicPr>
        <p:blipFill>
          <a:blip r:embed="rId4"/>
          <a:stretch>
            <a:fillRect/>
          </a:stretch>
        </p:blipFill>
        <p:spPr>
          <a:xfrm>
            <a:off x="4378866" y="2226503"/>
            <a:ext cx="7247860" cy="4075444"/>
          </a:xfrm>
          <a:prstGeom prst="rect">
            <a:avLst/>
          </a:prstGeom>
          <a:ln w="12700">
            <a:miter lim="400000"/>
          </a:ln>
        </p:spPr>
      </p:pic>
      <p:pic>
        <p:nvPicPr>
          <p:cNvPr id="130" name="Picture 8" descr="Picture 8"/>
          <p:cNvPicPr>
            <a:picLocks noChangeAspect="1"/>
          </p:cNvPicPr>
          <p:nvPr/>
        </p:nvPicPr>
        <p:blipFill>
          <a:blip r:embed="rId2"/>
          <a:stretch>
            <a:fillRect/>
          </a:stretch>
        </p:blipFill>
        <p:spPr>
          <a:xfrm>
            <a:off x="4364306" y="2226503"/>
            <a:ext cx="7291469" cy="4260754"/>
          </a:xfrm>
          <a:prstGeom prst="rect">
            <a:avLst/>
          </a:prstGeom>
          <a:ln w="12700">
            <a:miter lim="400000"/>
          </a:ln>
        </p:spPr>
      </p:pic>
      <p:pic>
        <p:nvPicPr>
          <p:cNvPr id="131" name="Picture 7" descr="Picture 7"/>
          <p:cNvPicPr>
            <a:picLocks noChangeAspect="1"/>
          </p:cNvPicPr>
          <p:nvPr/>
        </p:nvPicPr>
        <p:blipFill>
          <a:blip r:embed="rId5"/>
          <a:stretch>
            <a:fillRect/>
          </a:stretch>
        </p:blipFill>
        <p:spPr>
          <a:xfrm>
            <a:off x="9139348" y="4905328"/>
            <a:ext cx="2343109" cy="194712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33" name="Picture 9" descr="Picture 9"/>
          <p:cNvPicPr>
            <a:picLocks noChangeAspect="1"/>
          </p:cNvPicPr>
          <p:nvPr/>
        </p:nvPicPr>
        <p:blipFill>
          <a:blip r:embed="rId2"/>
          <a:stretch>
            <a:fillRect/>
          </a:stretch>
        </p:blipFill>
        <p:spPr>
          <a:xfrm>
            <a:off x="1096725" y="988382"/>
            <a:ext cx="9700743" cy="5668608"/>
          </a:xfrm>
          <a:prstGeom prst="rect">
            <a:avLst/>
          </a:prstGeom>
          <a:ln w="12700">
            <a:miter lim="400000"/>
          </a:ln>
        </p:spPr>
      </p:pic>
      <p:sp>
        <p:nvSpPr>
          <p:cNvPr id="134" name="TextBox 21"/>
          <p:cNvSpPr txBox="1"/>
          <p:nvPr/>
        </p:nvSpPr>
        <p:spPr>
          <a:xfrm>
            <a:off x="2070123" y="201010"/>
            <a:ext cx="775394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b="1">
                <a:solidFill>
                  <a:srgbClr val="FFFFFF"/>
                </a:solidFill>
                <a:effectLst>
                  <a:outerShdw blurRad="38100" dist="38100" dir="2700000" rotWithShape="0">
                    <a:srgbClr val="000000">
                      <a:alpha val="43137"/>
                    </a:srgbClr>
                  </a:outerShdw>
                </a:effectLst>
              </a:defRPr>
            </a:pPr>
            <a:r>
              <a:rPr lang="en-US" dirty="0"/>
              <a:t>Your listing will also be featured in the </a:t>
            </a:r>
            <a:r>
              <a:rPr dirty="0"/>
              <a:t>screensaver</a:t>
            </a:r>
            <a:r>
              <a:rPr lang="en-US" dirty="0"/>
              <a:t> that appears for when a user goes into screensaver mode. This is a very popular feature of </a:t>
            </a:r>
            <a:r>
              <a:rPr lang="en-US" dirty="0" err="1"/>
              <a:t>MoveTube</a:t>
            </a:r>
            <a:r>
              <a:rPr lang="en-US" dirty="0"/>
              <a:t>!</a:t>
            </a:r>
            <a:endParaRPr dirty="0"/>
          </a:p>
        </p:txBody>
      </p:sp>
      <p:pic>
        <p:nvPicPr>
          <p:cNvPr id="135" name="Picture 5" descr="Picture 5"/>
          <p:cNvPicPr>
            <a:picLocks noChangeAspect="1"/>
          </p:cNvPicPr>
          <p:nvPr/>
        </p:nvPicPr>
        <p:blipFill>
          <a:blip r:embed="rId3"/>
          <a:stretch>
            <a:fillRect/>
          </a:stretch>
        </p:blipFill>
        <p:spPr>
          <a:xfrm>
            <a:off x="1230284" y="1115644"/>
            <a:ext cx="9459884" cy="532118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37" name="Picture 9" descr="Picture 9"/>
          <p:cNvPicPr>
            <a:picLocks noChangeAspect="1"/>
          </p:cNvPicPr>
          <p:nvPr/>
        </p:nvPicPr>
        <p:blipFill>
          <a:blip r:embed="rId2"/>
          <a:stretch>
            <a:fillRect/>
          </a:stretch>
        </p:blipFill>
        <p:spPr>
          <a:xfrm>
            <a:off x="1096725" y="988382"/>
            <a:ext cx="9700743" cy="5668608"/>
          </a:xfrm>
          <a:prstGeom prst="rect">
            <a:avLst/>
          </a:prstGeom>
          <a:ln w="12700">
            <a:miter lim="400000"/>
          </a:ln>
        </p:spPr>
      </p:pic>
      <p:sp>
        <p:nvSpPr>
          <p:cNvPr id="138" name="TextBox 21"/>
          <p:cNvSpPr txBox="1"/>
          <p:nvPr/>
        </p:nvSpPr>
        <p:spPr>
          <a:xfrm>
            <a:off x="2071587" y="169497"/>
            <a:ext cx="804882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effectLst>
                  <a:outerShdw blurRad="38100" dist="38100" dir="2700000" rotWithShape="0">
                    <a:srgbClr val="000000">
                      <a:alpha val="43137"/>
                    </a:srgbClr>
                  </a:outerShdw>
                </a:effectLst>
              </a:defRPr>
            </a:lvl1pPr>
          </a:lstStyle>
          <a:p>
            <a:r>
              <a:rPr lang="en-US" dirty="0"/>
              <a:t>At the end of your movie and screensaver segment my </a:t>
            </a:r>
            <a:r>
              <a:rPr dirty="0"/>
              <a:t>contact information </a:t>
            </a:r>
            <a:r>
              <a:rPr lang="en-US" dirty="0"/>
              <a:t>appears. This is so that an interested buyer can easily inquire on your property</a:t>
            </a:r>
            <a:r>
              <a:rPr dirty="0"/>
              <a:t>.</a:t>
            </a:r>
          </a:p>
        </p:txBody>
      </p:sp>
      <p:pic>
        <p:nvPicPr>
          <p:cNvPr id="139" name="Picture 5" descr="Picture 5"/>
          <p:cNvPicPr>
            <a:picLocks noChangeAspect="1"/>
          </p:cNvPicPr>
          <p:nvPr/>
        </p:nvPicPr>
        <p:blipFill>
          <a:blip r:embed="rId3"/>
          <a:stretch>
            <a:fillRect/>
          </a:stretch>
        </p:blipFill>
        <p:spPr>
          <a:xfrm>
            <a:off x="1257228" y="1115644"/>
            <a:ext cx="9420488" cy="529902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41" name="Picture 9" descr="Picture 9"/>
          <p:cNvPicPr>
            <a:picLocks noChangeAspect="1"/>
          </p:cNvPicPr>
          <p:nvPr/>
        </p:nvPicPr>
        <p:blipFill>
          <a:blip r:embed="rId2"/>
          <a:stretch>
            <a:fillRect/>
          </a:stretch>
        </p:blipFill>
        <p:spPr>
          <a:xfrm>
            <a:off x="1046499" y="1018366"/>
            <a:ext cx="9700744" cy="5668608"/>
          </a:xfrm>
          <a:prstGeom prst="rect">
            <a:avLst/>
          </a:prstGeom>
          <a:ln w="12700">
            <a:miter lim="400000"/>
          </a:ln>
        </p:spPr>
      </p:pic>
      <p:sp>
        <p:nvSpPr>
          <p:cNvPr id="142" name="TextBox 21"/>
          <p:cNvSpPr txBox="1"/>
          <p:nvPr/>
        </p:nvSpPr>
        <p:spPr>
          <a:xfrm>
            <a:off x="2936223" y="232824"/>
            <a:ext cx="631955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effectLst>
                  <a:outerShdw blurRad="38100" dist="38100" dir="2700000" rotWithShape="0">
                    <a:srgbClr val="000000">
                      <a:alpha val="43137"/>
                    </a:srgbClr>
                  </a:outerShdw>
                </a:effectLst>
              </a:defRPr>
            </a:lvl1pPr>
          </a:lstStyle>
          <a:p>
            <a:r>
              <a:rPr dirty="0"/>
              <a:t>If a </a:t>
            </a:r>
            <a:r>
              <a:rPr dirty="0" err="1"/>
              <a:t>MoveTube</a:t>
            </a:r>
            <a:r>
              <a:rPr dirty="0"/>
              <a:t> viewer is interested in your </a:t>
            </a:r>
            <a:r>
              <a:rPr lang="en-US" dirty="0"/>
              <a:t>property, they can send it right to their phone by sc</a:t>
            </a:r>
            <a:r>
              <a:rPr dirty="0"/>
              <a:t>anning the QR code.</a:t>
            </a:r>
          </a:p>
        </p:txBody>
      </p:sp>
      <p:pic>
        <p:nvPicPr>
          <p:cNvPr id="143" name="Picture 11" descr="Picture 11"/>
          <p:cNvPicPr>
            <a:picLocks noChangeAspect="1"/>
          </p:cNvPicPr>
          <p:nvPr/>
        </p:nvPicPr>
        <p:blipFill>
          <a:blip r:embed="rId3"/>
          <a:stretch>
            <a:fillRect/>
          </a:stretch>
        </p:blipFill>
        <p:spPr>
          <a:xfrm>
            <a:off x="9391971" y="3815334"/>
            <a:ext cx="890094" cy="585268"/>
          </a:xfrm>
          <a:prstGeom prst="rect">
            <a:avLst/>
          </a:prstGeom>
          <a:ln w="12700">
            <a:miter lim="400000"/>
          </a:ln>
        </p:spPr>
      </p:pic>
      <p:pic>
        <p:nvPicPr>
          <p:cNvPr id="144" name="Picture 3" descr="Picture 3"/>
          <p:cNvPicPr>
            <a:picLocks noChangeAspect="1"/>
          </p:cNvPicPr>
          <p:nvPr/>
        </p:nvPicPr>
        <p:blipFill>
          <a:blip r:embed="rId4"/>
          <a:stretch>
            <a:fillRect/>
          </a:stretch>
        </p:blipFill>
        <p:spPr>
          <a:xfrm>
            <a:off x="1199535" y="1154269"/>
            <a:ext cx="9461563" cy="5322130"/>
          </a:xfrm>
          <a:prstGeom prst="rect">
            <a:avLst/>
          </a:prstGeom>
          <a:ln w="12700">
            <a:miter lim="400000"/>
          </a:ln>
        </p:spPr>
      </p:pic>
      <p:pic>
        <p:nvPicPr>
          <p:cNvPr id="145" name="Picture 6" descr="Picture 6"/>
          <p:cNvPicPr>
            <a:picLocks noChangeAspect="1"/>
          </p:cNvPicPr>
          <p:nvPr/>
        </p:nvPicPr>
        <p:blipFill>
          <a:blip r:embed="rId5"/>
          <a:stretch>
            <a:fillRect/>
          </a:stretch>
        </p:blipFill>
        <p:spPr>
          <a:xfrm>
            <a:off x="9391971" y="2669553"/>
            <a:ext cx="2181226" cy="4324351"/>
          </a:xfrm>
          <a:prstGeom prst="rect">
            <a:avLst/>
          </a:prstGeom>
          <a:ln w="12700">
            <a:miter lim="400000"/>
          </a:ln>
        </p:spPr>
      </p:pic>
      <p:pic>
        <p:nvPicPr>
          <p:cNvPr id="3" name="Picture 2" descr="Text&#10;&#10;Description automatically generated with low confidence">
            <a:extLst>
              <a:ext uri="{FF2B5EF4-FFF2-40B4-BE49-F238E27FC236}">
                <a16:creationId xmlns:a16="http://schemas.microsoft.com/office/drawing/2014/main" id="{AD316980-17B0-49B6-B858-17AFC0C5A1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390" y="4618453"/>
            <a:ext cx="1127425" cy="108527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
        <p:cNvGrpSpPr/>
        <p:nvPr/>
      </p:nvGrpSpPr>
      <p:grpSpPr>
        <a:xfrm>
          <a:off x="0" y="0"/>
          <a:ext cx="0" cy="0"/>
          <a:chOff x="0" y="0"/>
          <a:chExt cx="0" cy="0"/>
        </a:xfrm>
      </p:grpSpPr>
      <p:pic>
        <p:nvPicPr>
          <p:cNvPr id="147" name="Picture 22" descr="Picture 22"/>
          <p:cNvPicPr>
            <a:picLocks noChangeAspect="1"/>
          </p:cNvPicPr>
          <p:nvPr/>
        </p:nvPicPr>
        <p:blipFill>
          <a:blip r:embed="rId2"/>
          <a:stretch>
            <a:fillRect/>
          </a:stretch>
        </p:blipFill>
        <p:spPr>
          <a:xfrm>
            <a:off x="6916436" y="1804086"/>
            <a:ext cx="5102551" cy="4018259"/>
          </a:xfrm>
          <a:prstGeom prst="rect">
            <a:avLst/>
          </a:prstGeom>
          <a:ln w="12700">
            <a:miter lim="400000"/>
          </a:ln>
        </p:spPr>
      </p:pic>
      <p:pic>
        <p:nvPicPr>
          <p:cNvPr id="148" name="Picture 5" descr="Picture 5"/>
          <p:cNvPicPr>
            <a:picLocks noChangeAspect="1"/>
          </p:cNvPicPr>
          <p:nvPr/>
        </p:nvPicPr>
        <p:blipFill>
          <a:blip r:embed="rId3"/>
          <a:stretch>
            <a:fillRect/>
          </a:stretch>
        </p:blipFill>
        <p:spPr>
          <a:xfrm>
            <a:off x="5670639" y="571484"/>
            <a:ext cx="4430600" cy="6858001"/>
          </a:xfrm>
          <a:prstGeom prst="rect">
            <a:avLst/>
          </a:prstGeom>
          <a:ln w="12700">
            <a:miter lim="400000"/>
          </a:ln>
        </p:spPr>
      </p:pic>
      <p:pic>
        <p:nvPicPr>
          <p:cNvPr id="149" name="Picture 8" descr="Picture 8"/>
          <p:cNvPicPr>
            <a:picLocks noChangeAspect="1"/>
          </p:cNvPicPr>
          <p:nvPr/>
        </p:nvPicPr>
        <p:blipFill>
          <a:blip r:embed="rId4">
            <a:alphaModFix amt="60000"/>
          </a:blip>
          <a:stretch>
            <a:fillRect/>
          </a:stretch>
        </p:blipFill>
        <p:spPr>
          <a:xfrm>
            <a:off x="764462" y="2855054"/>
            <a:ext cx="4961576" cy="3309334"/>
          </a:xfrm>
          <a:prstGeom prst="rect">
            <a:avLst/>
          </a:prstGeom>
          <a:ln w="12700">
            <a:miter lim="400000"/>
          </a:ln>
        </p:spPr>
      </p:pic>
      <p:sp>
        <p:nvSpPr>
          <p:cNvPr id="150" name="TextBox 21"/>
          <p:cNvSpPr txBox="1"/>
          <p:nvPr/>
        </p:nvSpPr>
        <p:spPr>
          <a:xfrm>
            <a:off x="764462" y="214541"/>
            <a:ext cx="10751210"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defRPr>
            </a:lvl1pPr>
          </a:lstStyle>
          <a:p>
            <a:r>
              <a:rPr lang="en-US" sz="1600" dirty="0"/>
              <a:t>Once it’s live, I will </a:t>
            </a:r>
            <a:r>
              <a:rPr sz="1600" dirty="0"/>
              <a:t>announce </a:t>
            </a:r>
            <a:r>
              <a:rPr lang="en-US" sz="1600" dirty="0"/>
              <a:t>your new listing</a:t>
            </a:r>
            <a:r>
              <a:rPr sz="1600" dirty="0"/>
              <a:t> </a:t>
            </a:r>
            <a:r>
              <a:rPr lang="en-US" sz="1600" dirty="0"/>
              <a:t>with </a:t>
            </a:r>
            <a:r>
              <a:rPr sz="1600" dirty="0"/>
              <a:t>a Hollywood style 30 second “Trailer” with “movie trailer guy” narration and cinematic music. </a:t>
            </a:r>
            <a:r>
              <a:rPr lang="en-US" sz="1600" dirty="0"/>
              <a:t>This is des</a:t>
            </a:r>
            <a:r>
              <a:rPr sz="1600" dirty="0"/>
              <a:t>igned for platforms like </a:t>
            </a:r>
            <a:r>
              <a:rPr sz="1600" dirty="0" err="1"/>
              <a:t>TikTok</a:t>
            </a:r>
            <a:r>
              <a:rPr sz="1600" dirty="0"/>
              <a:t>, Facebook, and Instagram. </a:t>
            </a:r>
            <a:r>
              <a:rPr lang="en-US" sz="1600" dirty="0"/>
              <a:t>You will be able to share it as well on social media. It’s an attention grabber! It’s also a fun/unique way to let everyone know that your property is on the market and television!</a:t>
            </a:r>
            <a:endParaRPr sz="1600" dirty="0"/>
          </a:p>
        </p:txBody>
      </p:sp>
      <p:pic>
        <p:nvPicPr>
          <p:cNvPr id="151" name="Picture 15" descr="Picture 15"/>
          <p:cNvPicPr>
            <a:picLocks noChangeAspect="1"/>
          </p:cNvPicPr>
          <p:nvPr/>
        </p:nvPicPr>
        <p:blipFill>
          <a:blip r:embed="rId5"/>
          <a:stretch>
            <a:fillRect/>
          </a:stretch>
        </p:blipFill>
        <p:spPr>
          <a:xfrm>
            <a:off x="764462" y="1246340"/>
            <a:ext cx="5053849" cy="1368842"/>
          </a:xfrm>
          <a:prstGeom prst="rect">
            <a:avLst/>
          </a:prstGeom>
          <a:ln w="12700">
            <a:miter lim="400000"/>
          </a:ln>
        </p:spPr>
      </p:pic>
      <p:pic>
        <p:nvPicPr>
          <p:cNvPr id="152" name="Picture 24" descr="Picture 24"/>
          <p:cNvPicPr>
            <a:picLocks/>
          </p:cNvPicPr>
          <p:nvPr/>
        </p:nvPicPr>
        <p:blipFill>
          <a:blip r:embed="rId6"/>
          <a:stretch>
            <a:fillRect/>
          </a:stretch>
        </p:blipFill>
        <p:spPr>
          <a:xfrm>
            <a:off x="1674161" y="2922053"/>
            <a:ext cx="3234449" cy="3234448"/>
          </a:xfrm>
          <a:prstGeom prst="rect">
            <a:avLst/>
          </a:prstGeom>
          <a:ln w="12700">
            <a:miter lim="400000"/>
          </a:ln>
        </p:spPr>
      </p:pic>
      <p:pic>
        <p:nvPicPr>
          <p:cNvPr id="154" name="Picture 6" descr="Picture 6"/>
          <p:cNvPicPr>
            <a:picLocks noChangeAspect="1"/>
          </p:cNvPicPr>
          <p:nvPr/>
        </p:nvPicPr>
        <p:blipFill>
          <a:blip r:embed="rId7"/>
          <a:stretch>
            <a:fillRect/>
          </a:stretch>
        </p:blipFill>
        <p:spPr>
          <a:xfrm>
            <a:off x="9568899" y="5948412"/>
            <a:ext cx="535051" cy="535051"/>
          </a:xfrm>
          <a:prstGeom prst="rect">
            <a:avLst/>
          </a:prstGeom>
          <a:ln w="12700">
            <a:miter lim="400000"/>
          </a:ln>
        </p:spPr>
      </p:pic>
      <p:pic>
        <p:nvPicPr>
          <p:cNvPr id="155" name="Picture 17" descr="Picture 17"/>
          <p:cNvPicPr>
            <a:picLocks noChangeAspect="1"/>
          </p:cNvPicPr>
          <p:nvPr/>
        </p:nvPicPr>
        <p:blipFill>
          <a:blip r:embed="rId8"/>
          <a:stretch>
            <a:fillRect/>
          </a:stretch>
        </p:blipFill>
        <p:spPr>
          <a:xfrm>
            <a:off x="10356070" y="5822344"/>
            <a:ext cx="776865" cy="776866"/>
          </a:xfrm>
          <a:prstGeom prst="rect">
            <a:avLst/>
          </a:prstGeom>
          <a:ln w="12700">
            <a:miter lim="400000"/>
          </a:ln>
        </p:spPr>
      </p:pic>
      <p:pic>
        <p:nvPicPr>
          <p:cNvPr id="3" name="Picture 2" descr="Logo&#10;&#10;Description automatically generated">
            <a:extLst>
              <a:ext uri="{FF2B5EF4-FFF2-40B4-BE49-F238E27FC236}">
                <a16:creationId xmlns:a16="http://schemas.microsoft.com/office/drawing/2014/main" id="{F4EF49C1-C0F0-49FF-BC5F-B6C4496659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85055" y="5834877"/>
            <a:ext cx="549229" cy="775081"/>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3B289007-84FE-4D75-9600-4E98ED3BBF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14769" y="3813215"/>
            <a:ext cx="942339" cy="907111"/>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TotalTime>
  <Words>926</Words>
  <Application>Microsoft Office PowerPoint</Application>
  <PresentationFormat>Widescreen</PresentationFormat>
  <Paragraphs>31</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Helvetica Neue</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Kevin Bilberry</cp:lastModifiedBy>
  <cp:revision>1</cp:revision>
  <dcterms:modified xsi:type="dcterms:W3CDTF">2022-02-03T15:07:15Z</dcterms:modified>
</cp:coreProperties>
</file>