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21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3088F-CAB2-43B8-A069-D12684DEDA20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F8124-6555-48FC-93A0-8C57BCA9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7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17D3C-9E3B-4B52-9DD8-147BDC8836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4E137-B660-493D-915B-E7A636BB98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3FD973D9-6B34-42D4-9DBA-7BDA484BE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009529"/>
          </a:xfrm>
          <a:prstGeom prst="rect">
            <a:avLst/>
          </a:prstGeom>
        </p:spPr>
      </p:pic>
      <p:pic>
        <p:nvPicPr>
          <p:cNvPr id="7" name="Picture 6" descr="A picture containing text, tree, plant, brick&#10;&#10;Description automatically generated">
            <a:extLst>
              <a:ext uri="{FF2B5EF4-FFF2-40B4-BE49-F238E27FC236}">
                <a16:creationId xmlns:a16="http://schemas.microsoft.com/office/drawing/2014/main" id="{23A34720-4AE1-47AB-BE3D-7EB0D218E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09" y="0"/>
            <a:ext cx="7139709" cy="9239623"/>
          </a:xfrm>
          <a:prstGeom prst="rect">
            <a:avLst/>
          </a:prstGeom>
        </p:spPr>
      </p:pic>
      <p:pic>
        <p:nvPicPr>
          <p:cNvPr id="9" name="bensound-memories">
            <a:hlinkClick r:id="" action="ppaction://media"/>
            <a:extLst>
              <a:ext uri="{FF2B5EF4-FFF2-40B4-BE49-F238E27FC236}">
                <a16:creationId xmlns:a16="http://schemas.microsoft.com/office/drawing/2014/main" id="{FA77B602-A6E5-4981-B386-DF68199AE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800" y="4368800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6EF976-6449-43A2-8C5E-E75045363E85}"/>
              </a:ext>
            </a:extLst>
          </p:cNvPr>
          <p:cNvSpPr txBox="1"/>
          <p:nvPr/>
        </p:nvSpPr>
        <p:spPr>
          <a:xfrm>
            <a:off x="317500" y="7971368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Please Click to Move Forward</a:t>
            </a:r>
          </a:p>
        </p:txBody>
      </p:sp>
    </p:spTree>
    <p:extLst>
      <p:ext uri="{BB962C8B-B14F-4D97-AF65-F5344CB8AC3E}">
        <p14:creationId xmlns:p14="http://schemas.microsoft.com/office/powerpoint/2010/main" val="31079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6BF0A-61ED-49C7-885F-4FFFA9F84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02"/>
            <a:ext cx="6858000" cy="887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8372853-786D-448E-BAE2-9C1990EA0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67"/>
            <a:ext cx="6858000" cy="887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6F259-3B4D-4245-B342-FF24B6EB9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36"/>
            <a:ext cx="6858000" cy="887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4B3BDDD9-8936-47C9-ABDC-64F38DE8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BB50F741-AF2C-4510-9E28-CDF70B1E2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03"/>
            <a:ext cx="6858000" cy="88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8A511-7C7C-4A24-AA08-F4B718070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1" y="-13448"/>
            <a:ext cx="7076209" cy="915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A6BF2-0817-4E5E-8720-288EC49A5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-62754"/>
            <a:ext cx="7114309" cy="92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5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A4708C9-777B-4321-9AD4-DFE5B964F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09" y="0"/>
            <a:ext cx="706581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8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0DC855C-8E53-4D52-BA1F-3DC92AA0D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1" y="-46318"/>
            <a:ext cx="7101609" cy="91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7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22BF2C-E2BE-45FC-8451-ED5BC5243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1" y="-46318"/>
            <a:ext cx="7101609" cy="91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70F05B-4ABA-464F-A174-DB105415D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9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application, email&#10;&#10;Description automatically generated">
            <a:extLst>
              <a:ext uri="{FF2B5EF4-FFF2-40B4-BE49-F238E27FC236}">
                <a16:creationId xmlns:a16="http://schemas.microsoft.com/office/drawing/2014/main" id="{E4939C23-D22F-4AD6-A43E-DD9D06FC8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589F4DD-1E3D-4009-86A5-EE6C6615D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F73F9BE-AF78-4E94-A503-78287C216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8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FFDDB-E6BD-4D1A-912B-59F120AAB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C9852C-D0DD-4DBE-BD99-472A373CA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7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A960DEF-236D-49D6-8A6F-CB041527A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-95211"/>
            <a:ext cx="7150100" cy="92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4D68449-C8F1-4B94-AF3B-05C99ABBA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6858000" cy="88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49D91C6-65E5-44FF-B288-6D4407AF6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6858000" cy="888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68CB1E2-FEB6-4391-842A-149FC1D32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" y="165101"/>
            <a:ext cx="6761596" cy="875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16614F5-8F90-4C93-884C-69813128B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-94977"/>
            <a:ext cx="7162800" cy="926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0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99844E1-97CF-49A1-8F99-7A7457EA2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84" y="0"/>
            <a:ext cx="7075284" cy="915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4EF936-6BDB-4338-BCFF-927039FA7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3" y="127000"/>
            <a:ext cx="6967681" cy="90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E7FA6E8-4FD6-43CF-B136-42E0C734A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5</Words>
  <Application>Microsoft Office PowerPoint</Application>
  <PresentationFormat>Letter Paper (8.5x11 in)</PresentationFormat>
  <Paragraphs>1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Maureen Scullion</dc:creator>
  <cp:lastModifiedBy>Maureen Scullion</cp:lastModifiedBy>
  <cp:revision>7</cp:revision>
  <dcterms:created xsi:type="dcterms:W3CDTF">2020-11-19T20:46:36Z</dcterms:created>
  <dcterms:modified xsi:type="dcterms:W3CDTF">2020-11-19T22:21:42Z</dcterms:modified>
</cp:coreProperties>
</file>