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6"/>
    <a:srgbClr val="43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46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2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 Reasons Why_jfc_1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D289B-5E8A-3647-BED4-ED9758436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479C1E-6292-4510-BE72-CAB26ED41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72020" y="8316550"/>
            <a:ext cx="1017364" cy="1017364"/>
          </a:xfrm>
          <a:solidFill>
            <a:schemeClr val="bg1">
              <a:lumMod val="95000"/>
            </a:schemeClr>
          </a:solidFill>
          <a:ln w="12700">
            <a:solidFill>
              <a:srgbClr val="BEAF86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2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 Reasons Why_fhe_1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1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7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8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CB95-3D22-2F4A-A98F-741C98B07BCC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A251E-8D22-4B4A-BA10-CD97D3AF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BF903-B677-2847-87BD-D2FBF3B03360}"/>
              </a:ext>
            </a:extLst>
          </p:cNvPr>
          <p:cNvSpPr txBox="1"/>
          <p:nvPr/>
        </p:nvSpPr>
        <p:spPr>
          <a:xfrm>
            <a:off x="4352368" y="8347073"/>
            <a:ext cx="312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3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Betty </a:t>
            </a:r>
            <a:r>
              <a:rPr lang="en-US" b="1" dirty="0" err="1">
                <a:solidFill>
                  <a:srgbClr val="43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DeVinney</a:t>
            </a:r>
            <a:endParaRPr lang="en-US" b="1" dirty="0">
              <a:solidFill>
                <a:srgbClr val="434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1A21A-20EC-2B44-91E6-560FFD663D30}"/>
              </a:ext>
            </a:extLst>
          </p:cNvPr>
          <p:cNvSpPr txBox="1"/>
          <p:nvPr/>
        </p:nvSpPr>
        <p:spPr>
          <a:xfrm>
            <a:off x="4352368" y="8694889"/>
            <a:ext cx="312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3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Sales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DDC10-F291-4642-8465-7DFD0FE3F346}"/>
              </a:ext>
            </a:extLst>
          </p:cNvPr>
          <p:cNvSpPr txBox="1"/>
          <p:nvPr/>
        </p:nvSpPr>
        <p:spPr>
          <a:xfrm>
            <a:off x="4352368" y="8983105"/>
            <a:ext cx="312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3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C214.498.5053|  O 214.498.5053</a:t>
            </a:r>
          </a:p>
        </p:txBody>
      </p:sp>
      <p:pic>
        <p:nvPicPr>
          <p:cNvPr id="7" name="Picture Placeholder 6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7A1F0196-1134-CE64-834C-780D861A45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3219450" y="8316913"/>
            <a:ext cx="1017588" cy="1017587"/>
          </a:xfrm>
        </p:spPr>
      </p:pic>
    </p:spTree>
    <p:extLst>
      <p:ext uri="{BB962C8B-B14F-4D97-AF65-F5344CB8AC3E}">
        <p14:creationId xmlns:p14="http://schemas.microsoft.com/office/powerpoint/2010/main" val="244397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9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Betty DeVinney</cp:lastModifiedBy>
  <cp:revision>72</cp:revision>
  <dcterms:created xsi:type="dcterms:W3CDTF">2021-07-12T17:35:25Z</dcterms:created>
  <dcterms:modified xsi:type="dcterms:W3CDTF">2024-12-19T16:51:02Z</dcterms:modified>
</cp:coreProperties>
</file>